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3.jpg" ContentType="image/jpeg"/>
  <Override PartName="/ppt/media/image4.jpg" ContentType="image/jpeg"/>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media/image10.jpg" ContentType="image/jpeg"/>
  <Override PartName="/ppt/notesSlides/notesSlide3.xml" ContentType="application/vnd.openxmlformats-officedocument.presentationml.notesSlide+xml"/>
  <Override PartName="/ppt/media/image17.jpg" ContentType="image/jpeg"/>
  <Override PartName="/ppt/notesSlides/notesSlide4.xml" ContentType="application/vnd.openxmlformats-officedocument.presentationml.notesSlide+xml"/>
  <Override PartName="/ppt/media/image21.jpg" ContentType="image/jpeg"/>
  <Override PartName="/ppt/media/image22.jpg" ContentType="image/jpeg"/>
  <Override PartName="/ppt/notesSlides/notesSlide5.xml" ContentType="application/vnd.openxmlformats-officedocument.presentationml.notesSlide+xml"/>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3"/>
  </p:notesMasterIdLst>
  <p:handoutMasterIdLst>
    <p:handoutMasterId r:id="rId24"/>
  </p:handoutMasterIdLst>
  <p:sldIdLst>
    <p:sldId id="271" r:id="rId3"/>
    <p:sldId id="269" r:id="rId4"/>
    <p:sldId id="277" r:id="rId5"/>
    <p:sldId id="272" r:id="rId6"/>
    <p:sldId id="258" r:id="rId7"/>
    <p:sldId id="260" r:id="rId8"/>
    <p:sldId id="267" r:id="rId9"/>
    <p:sldId id="275" r:id="rId10"/>
    <p:sldId id="263" r:id="rId11"/>
    <p:sldId id="284" r:id="rId12"/>
    <p:sldId id="276" r:id="rId13"/>
    <p:sldId id="265" r:id="rId14"/>
    <p:sldId id="266" r:id="rId15"/>
    <p:sldId id="262" r:id="rId16"/>
    <p:sldId id="273" r:id="rId17"/>
    <p:sldId id="274" r:id="rId18"/>
    <p:sldId id="278" r:id="rId19"/>
    <p:sldId id="261" r:id="rId20"/>
    <p:sldId id="279" r:id="rId21"/>
    <p:sldId id="280" r:id="rId2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3" autoAdjust="0"/>
  </p:normalViewPr>
  <p:slideViewPr>
    <p:cSldViewPr>
      <p:cViewPr varScale="1">
        <p:scale>
          <a:sx n="76" d="100"/>
          <a:sy n="76" d="100"/>
        </p:scale>
        <p:origin x="25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22BCAEA3-2F61-4C4B-8400-C768CBD56487}" type="datetimeFigureOut">
              <a:rPr lang="en-US" smtClean="0"/>
              <a:t>9/20/2016</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77A4BA2-BCC1-4F22-BE83-55E1C95C796F}" type="slidenum">
              <a:rPr lang="en-US" smtClean="0"/>
              <a:t>‹#›</a:t>
            </a:fld>
            <a:endParaRPr lang="en-US"/>
          </a:p>
        </p:txBody>
      </p:sp>
    </p:spTree>
    <p:extLst>
      <p:ext uri="{BB962C8B-B14F-4D97-AF65-F5344CB8AC3E}">
        <p14:creationId xmlns:p14="http://schemas.microsoft.com/office/powerpoint/2010/main" val="170008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942F298E-0A4D-48E9-8E53-DF2B1F1E58FB}" type="datetimeFigureOut">
              <a:rPr lang="en-US" smtClean="0"/>
              <a:t>9/20/2016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A71A106-8D71-461A-8CE7-EC81152F1267}" type="slidenum">
              <a:rPr lang="en-US" smtClean="0"/>
              <a:t>‹#›</a:t>
            </a:fld>
            <a:endParaRPr lang="en-US"/>
          </a:p>
        </p:txBody>
      </p:sp>
    </p:spTree>
    <p:extLst>
      <p:ext uri="{BB962C8B-B14F-4D97-AF65-F5344CB8AC3E}">
        <p14:creationId xmlns:p14="http://schemas.microsoft.com/office/powerpoint/2010/main" val="259340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CR has so many things to offer to help students have a successful and enjoyable educational experience:</a:t>
            </a:r>
          </a:p>
          <a:p>
            <a:pPr defTabSz="929305">
              <a:defRPr/>
            </a:pPr>
            <a:endParaRPr lang="en-US" dirty="0"/>
          </a:p>
          <a:p>
            <a:pPr defTabSz="929305">
              <a:defRPr/>
            </a:pPr>
            <a:r>
              <a:rPr lang="en-US" dirty="0"/>
              <a:t>CR is accredited and has financial aid and scholarship opportunities: last year the foundation awarded over $100,000 in scholarships to CR students!</a:t>
            </a:r>
          </a:p>
          <a:p>
            <a:pPr defTabSz="929305">
              <a:defRPr/>
            </a:pPr>
            <a:endParaRPr lang="en-US" dirty="0"/>
          </a:p>
          <a:p>
            <a:pPr defTabSz="929305">
              <a:defRPr/>
            </a:pPr>
            <a:r>
              <a:rPr lang="en-US" dirty="0"/>
              <a:t>CR offers transfer paths to higher education and a variety of degrees and courses for career advancement and personal enrichment. </a:t>
            </a:r>
          </a:p>
          <a:p>
            <a:pPr defTabSz="929305">
              <a:defRPr/>
            </a:pPr>
            <a:endParaRPr lang="en-US" dirty="0"/>
          </a:p>
          <a:p>
            <a:pPr defTabSz="929305">
              <a:defRPr/>
            </a:pPr>
            <a:r>
              <a:rPr lang="en-US" dirty="0"/>
              <a:t>9,000 students every year, Around 5,000 on main Eureka campus, and our online course offerings are growing.</a:t>
            </a:r>
          </a:p>
          <a:p>
            <a:pPr defTabSz="929305">
              <a:defRPr/>
            </a:pPr>
            <a:endParaRPr lang="en-US" dirty="0"/>
          </a:p>
          <a:p>
            <a:pPr defTabSz="929305">
              <a:defRPr/>
            </a:pPr>
            <a:r>
              <a:rPr lang="en-US" dirty="0"/>
              <a:t>One of only 11 campuses that have on-campus housing. </a:t>
            </a:r>
          </a:p>
          <a:p>
            <a:pPr defTabSz="929305">
              <a:defRPr/>
            </a:pPr>
            <a:endParaRPr lang="en-US" dirty="0"/>
          </a:p>
          <a:p>
            <a:pPr defTabSz="929305">
              <a:defRPr/>
            </a:pPr>
            <a:r>
              <a:rPr lang="en-US" dirty="0"/>
              <a:t>Has a sports programs, student senate, campus clubs, and a diverse student body.</a:t>
            </a:r>
          </a:p>
          <a:p>
            <a:pPr defTabSz="929305">
              <a:defRPr/>
            </a:pPr>
            <a:endParaRPr lang="en-US" dirty="0"/>
          </a:p>
          <a:p>
            <a:pPr defTabSz="929305">
              <a:defRPr/>
            </a:pPr>
            <a:r>
              <a:rPr lang="en-US" dirty="0"/>
              <a:t>New facilities were finished this year, made possible by Measure Q and state bonds.  They contain smart boards and advanced technology in the classroom, comfortable seating and environment, and the architecture is beautiful and features repurposed redwood. </a:t>
            </a:r>
          </a:p>
          <a:p>
            <a:pPr defTabSz="929305">
              <a:defRPr/>
            </a:pPr>
            <a:endParaRPr lang="en-US" dirty="0"/>
          </a:p>
          <a:p>
            <a:r>
              <a:rPr lang="en-US" sz="1100" dirty="0"/>
              <a:t>Of course, those are just side perks, right ;) </a:t>
            </a:r>
          </a:p>
          <a:p>
            <a:r>
              <a:rPr lang="en-US" sz="1100" dirty="0"/>
              <a:t>In terms of the specific academic programs, CR offers:</a:t>
            </a:r>
            <a:endParaRPr lang="en-US" dirty="0" smtClean="0"/>
          </a:p>
          <a:p>
            <a:endParaRPr lang="en-US" dirty="0"/>
          </a:p>
        </p:txBody>
      </p:sp>
      <p:sp>
        <p:nvSpPr>
          <p:cNvPr id="4" name="Slide Number Placeholder 3"/>
          <p:cNvSpPr>
            <a:spLocks noGrp="1"/>
          </p:cNvSpPr>
          <p:nvPr>
            <p:ph type="sldNum" sz="quarter" idx="10"/>
          </p:nvPr>
        </p:nvSpPr>
        <p:spPr/>
        <p:txBody>
          <a:bodyPr/>
          <a:lstStyle/>
          <a:p>
            <a:fld id="{3869C848-11C0-46C2-9F8D-6733BA841F2A}" type="slidenum">
              <a:rPr lang="en-US" smtClean="0"/>
              <a:t>5</a:t>
            </a:fld>
            <a:endParaRPr lang="en-US"/>
          </a:p>
        </p:txBody>
      </p:sp>
    </p:spTree>
    <p:extLst>
      <p:ext uri="{BB962C8B-B14F-4D97-AF65-F5344CB8AC3E}">
        <p14:creationId xmlns:p14="http://schemas.microsoft.com/office/powerpoint/2010/main" val="411989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Degree, Cert and Transfer Options</a:t>
            </a:r>
          </a:p>
          <a:p>
            <a:endParaRPr lang="en-US" sz="1600" dirty="0"/>
          </a:p>
          <a:p>
            <a:pPr marL="464652" lvl="1"/>
            <a:endParaRPr lang="en-US" dirty="0"/>
          </a:p>
          <a:p>
            <a:pPr marL="638897" lvl="1" indent="-174245">
              <a:buFont typeface="Arial" pitchFamily="34" charset="0"/>
              <a:buChar char="•"/>
            </a:pPr>
            <a:endParaRPr lang="en-US" sz="900" dirty="0"/>
          </a:p>
          <a:p>
            <a:endParaRPr lang="en-US" dirty="0"/>
          </a:p>
        </p:txBody>
      </p:sp>
      <p:sp>
        <p:nvSpPr>
          <p:cNvPr id="4" name="Slide Number Placeholder 3"/>
          <p:cNvSpPr>
            <a:spLocks noGrp="1"/>
          </p:cNvSpPr>
          <p:nvPr>
            <p:ph type="sldNum" sz="quarter" idx="10"/>
          </p:nvPr>
        </p:nvSpPr>
        <p:spPr/>
        <p:txBody>
          <a:bodyPr/>
          <a:lstStyle/>
          <a:p>
            <a:fld id="{3869C848-11C0-46C2-9F8D-6733BA841F2A}" type="slidenum">
              <a:rPr lang="en-US" smtClean="0"/>
              <a:t>6</a:t>
            </a:fld>
            <a:endParaRPr lang="en-US"/>
          </a:p>
        </p:txBody>
      </p:sp>
    </p:spTree>
    <p:extLst>
      <p:ext uri="{BB962C8B-B14F-4D97-AF65-F5344CB8AC3E}">
        <p14:creationId xmlns:p14="http://schemas.microsoft.com/office/powerpoint/2010/main" val="246995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in health occupations and public services,</a:t>
            </a:r>
            <a:endParaRPr lang="en-US" dirty="0"/>
          </a:p>
        </p:txBody>
      </p:sp>
      <p:sp>
        <p:nvSpPr>
          <p:cNvPr id="4" name="Slide Number Placeholder 3"/>
          <p:cNvSpPr>
            <a:spLocks noGrp="1"/>
          </p:cNvSpPr>
          <p:nvPr>
            <p:ph type="sldNum" sz="quarter" idx="10"/>
          </p:nvPr>
        </p:nvSpPr>
        <p:spPr/>
        <p:txBody>
          <a:bodyPr/>
          <a:lstStyle/>
          <a:p>
            <a:fld id="{3869C848-11C0-46C2-9F8D-6733BA841F2A}" type="slidenum">
              <a:rPr lang="en-US" smtClean="0"/>
              <a:t>9</a:t>
            </a:fld>
            <a:endParaRPr lang="en-US"/>
          </a:p>
        </p:txBody>
      </p:sp>
    </p:spTree>
    <p:extLst>
      <p:ext uri="{BB962C8B-B14F-4D97-AF65-F5344CB8AC3E}">
        <p14:creationId xmlns:p14="http://schemas.microsoft.com/office/powerpoint/2010/main" val="53176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a:t>
            </a:r>
            <a:r>
              <a:rPr lang="en-US" baseline="0" dirty="0" smtClean="0"/>
              <a:t> taken by institutional research reveal that in information science and applied technology:</a:t>
            </a:r>
            <a:endParaRPr lang="en-US" dirty="0"/>
          </a:p>
        </p:txBody>
      </p:sp>
      <p:sp>
        <p:nvSpPr>
          <p:cNvPr id="4" name="Slide Number Placeholder 3"/>
          <p:cNvSpPr>
            <a:spLocks noGrp="1"/>
          </p:cNvSpPr>
          <p:nvPr>
            <p:ph type="sldNum" sz="quarter" idx="10"/>
          </p:nvPr>
        </p:nvSpPr>
        <p:spPr/>
        <p:txBody>
          <a:bodyPr/>
          <a:lstStyle/>
          <a:p>
            <a:fld id="{3869C848-11C0-46C2-9F8D-6733BA841F2A}" type="slidenum">
              <a:rPr lang="en-US" smtClean="0"/>
              <a:t>14</a:t>
            </a:fld>
            <a:endParaRPr lang="en-US"/>
          </a:p>
        </p:txBody>
      </p:sp>
    </p:spTree>
    <p:extLst>
      <p:ext uri="{BB962C8B-B14F-4D97-AF65-F5344CB8AC3E}">
        <p14:creationId xmlns:p14="http://schemas.microsoft.com/office/powerpoint/2010/main" val="278829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Career Technical Degrees &amp; Certificates</a:t>
            </a:r>
          </a:p>
          <a:p>
            <a:pPr lvl="1"/>
            <a:r>
              <a:rPr lang="en-US" sz="1600" dirty="0"/>
              <a:t>Overall CR offers 39 Degrees, 31 Certificates of Completion, and 16 certificates of recognition.  These are examples of some of the Career Technical programs designed to get students into the workforce in a short period of time.  Administration of Justice – police academy, Business, Digital Media, Nursing, Dental Assisting, Computer Science, Construction, Drafting, Early Childhood Education, Forestry, Welding, and many more…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869C848-11C0-46C2-9F8D-6733BA841F2A}" type="slidenum">
              <a:rPr lang="en-US" smtClean="0"/>
              <a:t>18</a:t>
            </a:fld>
            <a:endParaRPr lang="en-US"/>
          </a:p>
        </p:txBody>
      </p:sp>
    </p:spTree>
    <p:extLst>
      <p:ext uri="{BB962C8B-B14F-4D97-AF65-F5344CB8AC3E}">
        <p14:creationId xmlns:p14="http://schemas.microsoft.com/office/powerpoint/2010/main" val="2672729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5E93AB4-F916-4C45-9A3F-4FFFC14C3B56}" type="datetimeFigureOut">
              <a:rPr lang="en-US" smtClean="0"/>
              <a:t>9/20/2016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C4AFC9-CE90-439F-A49E-EEFB3EB139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C4AFC9-CE90-439F-A49E-EEFB3EB13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C4AFC9-CE90-439F-A49E-EEFB3EB139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57378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8646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31569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26806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326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C4AFC9-CE90-439F-A49E-EEFB3EB139D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C4AFC9-CE90-439F-A49E-EEFB3EB139D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C4AFC9-CE90-439F-A49E-EEFB3EB139D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CC4AFC9-CE90-439F-A49E-EEFB3EB139D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CC4AFC9-CE90-439F-A49E-EEFB3EB139D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5E93AB4-F916-4C45-9A3F-4FFFC14C3B56}" type="datetimeFigureOut">
              <a:rPr lang="en-US" smtClean="0"/>
              <a:t>9/20/2016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CC4AFC9-CE90-439F-A49E-EEFB3EB139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5E93AB4-F916-4C45-9A3F-4FFFC14C3B56}" type="datetimeFigureOut">
              <a:rPr lang="en-US" smtClean="0"/>
              <a:t>9/20/2016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C4AFC9-CE90-439F-A49E-EEFB3EB139D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5E93AB4-F916-4C45-9A3F-4FFFC14C3B56}" type="datetimeFigureOut">
              <a:rPr lang="en-US" smtClean="0"/>
              <a:t>9/20/2016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C4AFC9-CE90-439F-A49E-EEFB3EB139D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E93AB4-F916-4C45-9A3F-4FFFC14C3B56}" type="datetimeFigureOut">
              <a:rPr lang="en-US" smtClean="0"/>
              <a:t>9/20/2016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C4AFC9-CE90-439F-A49E-EEFB3EB13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8001" y="1847626"/>
            <a:ext cx="3002395" cy="3492874"/>
          </a:xfrm>
          <a:custGeom>
            <a:avLst/>
            <a:gdLst/>
            <a:ahLst/>
            <a:cxnLst/>
            <a:rect l="l" t="t" r="r" b="b"/>
            <a:pathLst>
              <a:path w="3302634" h="3958590">
                <a:moveTo>
                  <a:pt x="0" y="3958590"/>
                </a:moveTo>
                <a:lnTo>
                  <a:pt x="3302634" y="3958590"/>
                </a:lnTo>
                <a:lnTo>
                  <a:pt x="3302634" y="0"/>
                </a:lnTo>
                <a:lnTo>
                  <a:pt x="0" y="0"/>
                </a:lnTo>
                <a:lnTo>
                  <a:pt x="0" y="3958590"/>
                </a:lnTo>
                <a:close/>
              </a:path>
            </a:pathLst>
          </a:custGeom>
          <a:solidFill>
            <a:srgbClr val="E9EBCD"/>
          </a:solidFill>
        </p:spPr>
        <p:txBody>
          <a:bodyPr wrap="square" lIns="0" tIns="0" rIns="0" bIns="0" rtlCol="0"/>
          <a:lstStyle/>
          <a:p>
            <a:endParaRPr sz="1588" smtClean="0">
              <a:solidFill>
                <a:prstClr val="black"/>
              </a:solidFill>
            </a:endParaRPr>
          </a:p>
        </p:txBody>
      </p:sp>
      <p:sp>
        <p:nvSpPr>
          <p:cNvPr id="17" name="bk object 17"/>
          <p:cNvSpPr/>
          <p:nvPr/>
        </p:nvSpPr>
        <p:spPr>
          <a:xfrm>
            <a:off x="5072958" y="4230960"/>
            <a:ext cx="977437" cy="1113416"/>
          </a:xfrm>
          <a:prstGeom prst="rect">
            <a:avLst/>
          </a:prstGeom>
          <a:blipFill>
            <a:blip r:embed="rId7" cstate="print"/>
            <a:stretch>
              <a:fillRect/>
            </a:stretch>
          </a:blipFill>
        </p:spPr>
        <p:txBody>
          <a:bodyPr wrap="square" lIns="0" tIns="0" rIns="0" bIns="0" rtlCol="0"/>
          <a:lstStyle/>
          <a:p>
            <a:endParaRPr sz="1588" smtClean="0">
              <a:solidFill>
                <a:prstClr val="black"/>
              </a:solidFill>
            </a:endParaRPr>
          </a:p>
        </p:txBody>
      </p:sp>
      <p:sp>
        <p:nvSpPr>
          <p:cNvPr id="18" name="bk object 18"/>
          <p:cNvSpPr/>
          <p:nvPr/>
        </p:nvSpPr>
        <p:spPr>
          <a:xfrm>
            <a:off x="1" y="1"/>
            <a:ext cx="2167659" cy="278466"/>
          </a:xfrm>
          <a:custGeom>
            <a:avLst/>
            <a:gdLst/>
            <a:ahLst/>
            <a:cxnLst/>
            <a:rect l="l" t="t" r="r" b="b"/>
            <a:pathLst>
              <a:path w="2384425" h="315595">
                <a:moveTo>
                  <a:pt x="0" y="315074"/>
                </a:moveTo>
                <a:lnTo>
                  <a:pt x="2384005" y="315074"/>
                </a:lnTo>
                <a:lnTo>
                  <a:pt x="2384005" y="0"/>
                </a:lnTo>
                <a:lnTo>
                  <a:pt x="0" y="0"/>
                </a:lnTo>
                <a:lnTo>
                  <a:pt x="0" y="315074"/>
                </a:lnTo>
                <a:close/>
              </a:path>
            </a:pathLst>
          </a:custGeom>
          <a:solidFill>
            <a:srgbClr val="792F22"/>
          </a:solidFill>
        </p:spPr>
        <p:txBody>
          <a:bodyPr wrap="square" lIns="0" tIns="0" rIns="0" bIns="0" rtlCol="0"/>
          <a:lstStyle/>
          <a:p>
            <a:endParaRPr sz="1588" smtClean="0">
              <a:solidFill>
                <a:prstClr val="black"/>
              </a:solidFill>
            </a:endParaRPr>
          </a:p>
        </p:txBody>
      </p:sp>
      <p:sp>
        <p:nvSpPr>
          <p:cNvPr id="2" name="Holder 2"/>
          <p:cNvSpPr>
            <a:spLocks noGrp="1"/>
          </p:cNvSpPr>
          <p:nvPr>
            <p:ph type="title"/>
          </p:nvPr>
        </p:nvSpPr>
        <p:spPr>
          <a:xfrm>
            <a:off x="457201" y="274320"/>
            <a:ext cx="822959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1" y="1577340"/>
            <a:ext cx="82295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9/20/2016</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71095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0iXyLQE4n9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914400"/>
            <a:ext cx="8001000" cy="5029200"/>
          </a:xfrm>
          <a:prstGeom prst="rect">
            <a:avLst/>
          </a:prstGeom>
        </p:spPr>
      </p:pic>
    </p:spTree>
    <p:extLst>
      <p:ext uri="{BB962C8B-B14F-4D97-AF65-F5344CB8AC3E}">
        <p14:creationId xmlns:p14="http://schemas.microsoft.com/office/powerpoint/2010/main" val="71472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534" y="78667"/>
            <a:ext cx="1549774" cy="176523"/>
          </a:xfrm>
          <a:prstGeom prst="rect">
            <a:avLst/>
          </a:prstGeom>
        </p:spPr>
        <p:txBody>
          <a:bodyPr vert="horz" wrap="square" lIns="0" tIns="0" rIns="0" bIns="0" rtlCol="0">
            <a:spAutoFit/>
          </a:bodyPr>
          <a:lstStyle/>
          <a:p>
            <a:pPr marL="11206"/>
            <a:r>
              <a:rPr sz="1147" i="1" spc="-172" dirty="0">
                <a:solidFill>
                  <a:srgbClr val="FFFFFF"/>
                </a:solidFill>
                <a:latin typeface="Lucida Sans"/>
                <a:cs typeface="Lucida Sans"/>
              </a:rPr>
              <a:t>C</a:t>
            </a:r>
            <a:r>
              <a:rPr sz="1147" i="1" spc="-163" dirty="0">
                <a:solidFill>
                  <a:srgbClr val="FFFFFF"/>
                </a:solidFill>
                <a:latin typeface="Lucida Sans"/>
                <a:cs typeface="Lucida Sans"/>
              </a:rPr>
              <a:t>a</a:t>
            </a:r>
            <a:r>
              <a:rPr sz="1147" i="1" spc="-137" dirty="0">
                <a:solidFill>
                  <a:srgbClr val="FFFFFF"/>
                </a:solidFill>
                <a:latin typeface="Lucida Sans"/>
                <a:cs typeface="Lucida Sans"/>
              </a:rPr>
              <a:t>r</a:t>
            </a:r>
            <a:r>
              <a:rPr sz="1147" i="1" spc="-132" dirty="0">
                <a:solidFill>
                  <a:srgbClr val="FFFFFF"/>
                </a:solidFill>
                <a:latin typeface="Lucida Sans"/>
                <a:cs typeface="Lucida Sans"/>
              </a:rPr>
              <a:t>e</a:t>
            </a:r>
            <a:r>
              <a:rPr sz="1147" i="1" spc="-137" dirty="0">
                <a:solidFill>
                  <a:srgbClr val="FFFFFF"/>
                </a:solidFill>
                <a:latin typeface="Lucida Sans"/>
                <a:cs typeface="Lucida Sans"/>
              </a:rPr>
              <a:t>e</a:t>
            </a:r>
            <a:r>
              <a:rPr sz="1147" i="1" spc="-110" dirty="0">
                <a:solidFill>
                  <a:srgbClr val="FFFFFF"/>
                </a:solidFill>
                <a:latin typeface="Lucida Sans"/>
                <a:cs typeface="Lucida Sans"/>
              </a:rPr>
              <a:t>r</a:t>
            </a:r>
            <a:r>
              <a:rPr sz="1147" i="1" spc="-75" dirty="0">
                <a:solidFill>
                  <a:srgbClr val="FFFFFF"/>
                </a:solidFill>
                <a:latin typeface="Lucida Sans"/>
                <a:cs typeface="Lucida Sans"/>
              </a:rPr>
              <a:t> </a:t>
            </a:r>
            <a:r>
              <a:rPr sz="1147" i="1" spc="-234" dirty="0">
                <a:solidFill>
                  <a:srgbClr val="FFFFFF"/>
                </a:solidFill>
                <a:latin typeface="Lucida Sans"/>
                <a:cs typeface="Lucida Sans"/>
              </a:rPr>
              <a:t>T</a:t>
            </a:r>
            <a:r>
              <a:rPr sz="1147" i="1" spc="-132" dirty="0">
                <a:solidFill>
                  <a:srgbClr val="FFFFFF"/>
                </a:solidFill>
                <a:latin typeface="Lucida Sans"/>
                <a:cs typeface="Lucida Sans"/>
              </a:rPr>
              <a:t>e</a:t>
            </a:r>
            <a:r>
              <a:rPr sz="1147" i="1" spc="-154" dirty="0">
                <a:solidFill>
                  <a:srgbClr val="FFFFFF"/>
                </a:solidFill>
                <a:latin typeface="Lucida Sans"/>
                <a:cs typeface="Lucida Sans"/>
              </a:rPr>
              <a:t>c</a:t>
            </a:r>
            <a:r>
              <a:rPr sz="1147" i="1" spc="-163" dirty="0">
                <a:solidFill>
                  <a:srgbClr val="FFFFFF"/>
                </a:solidFill>
                <a:latin typeface="Lucida Sans"/>
                <a:cs typeface="Lucida Sans"/>
              </a:rPr>
              <a:t>hn</a:t>
            </a:r>
            <a:r>
              <a:rPr sz="1147" i="1" spc="-84" dirty="0">
                <a:solidFill>
                  <a:srgbClr val="FFFFFF"/>
                </a:solidFill>
                <a:latin typeface="Lucida Sans"/>
                <a:cs typeface="Lucida Sans"/>
              </a:rPr>
              <a:t>i</a:t>
            </a:r>
            <a:r>
              <a:rPr sz="1147" i="1" spc="-137" dirty="0">
                <a:solidFill>
                  <a:srgbClr val="FFFFFF"/>
                </a:solidFill>
                <a:latin typeface="Lucida Sans"/>
                <a:cs typeface="Lucida Sans"/>
              </a:rPr>
              <a:t>c</a:t>
            </a:r>
            <a:r>
              <a:rPr sz="1147" i="1" spc="-163" dirty="0">
                <a:solidFill>
                  <a:srgbClr val="FFFFFF"/>
                </a:solidFill>
                <a:latin typeface="Lucida Sans"/>
                <a:cs typeface="Lucida Sans"/>
              </a:rPr>
              <a:t>a</a:t>
            </a:r>
            <a:r>
              <a:rPr sz="1147" i="1" spc="-66" dirty="0">
                <a:solidFill>
                  <a:srgbClr val="FFFFFF"/>
                </a:solidFill>
                <a:latin typeface="Lucida Sans"/>
                <a:cs typeface="Lucida Sans"/>
              </a:rPr>
              <a:t>l</a:t>
            </a:r>
            <a:r>
              <a:rPr sz="1147" i="1" spc="-75" dirty="0">
                <a:solidFill>
                  <a:srgbClr val="FFFFFF"/>
                </a:solidFill>
                <a:latin typeface="Lucida Sans"/>
                <a:cs typeface="Lucida Sans"/>
              </a:rPr>
              <a:t> </a:t>
            </a:r>
            <a:r>
              <a:rPr sz="1147" i="1" spc="-146" dirty="0">
                <a:solidFill>
                  <a:srgbClr val="FFFFFF"/>
                </a:solidFill>
                <a:latin typeface="Lucida Sans"/>
                <a:cs typeface="Lucida Sans"/>
              </a:rPr>
              <a:t>+</a:t>
            </a:r>
            <a:r>
              <a:rPr sz="1147" i="1" spc="-75" dirty="0">
                <a:solidFill>
                  <a:srgbClr val="FFFFFF"/>
                </a:solidFill>
                <a:latin typeface="Lucida Sans"/>
                <a:cs typeface="Lucida Sans"/>
              </a:rPr>
              <a:t> </a:t>
            </a:r>
            <a:r>
              <a:rPr sz="1147" i="1" spc="-238" dirty="0">
                <a:solidFill>
                  <a:srgbClr val="FFFFFF"/>
                </a:solidFill>
                <a:latin typeface="Lucida Sans"/>
                <a:cs typeface="Lucida Sans"/>
              </a:rPr>
              <a:t>T</a:t>
            </a:r>
            <a:r>
              <a:rPr sz="1147" i="1" spc="-150" dirty="0">
                <a:solidFill>
                  <a:srgbClr val="FFFFFF"/>
                </a:solidFill>
                <a:latin typeface="Lucida Sans"/>
                <a:cs typeface="Lucida Sans"/>
              </a:rPr>
              <a:t>r</a:t>
            </a:r>
            <a:r>
              <a:rPr sz="1147" i="1" spc="-163" dirty="0">
                <a:solidFill>
                  <a:srgbClr val="FFFFFF"/>
                </a:solidFill>
                <a:latin typeface="Lucida Sans"/>
                <a:cs typeface="Lucida Sans"/>
              </a:rPr>
              <a:t>a</a:t>
            </a:r>
            <a:r>
              <a:rPr sz="1147" i="1" spc="-176" dirty="0">
                <a:solidFill>
                  <a:srgbClr val="FFFFFF"/>
                </a:solidFill>
                <a:latin typeface="Lucida Sans"/>
                <a:cs typeface="Lucida Sans"/>
              </a:rPr>
              <a:t>n</a:t>
            </a:r>
            <a:r>
              <a:rPr sz="1147" i="1" spc="-141" dirty="0">
                <a:solidFill>
                  <a:srgbClr val="FFFFFF"/>
                </a:solidFill>
                <a:latin typeface="Lucida Sans"/>
                <a:cs typeface="Lucida Sans"/>
              </a:rPr>
              <a:t>s</a:t>
            </a:r>
            <a:r>
              <a:rPr sz="1147" i="1" spc="-115" dirty="0">
                <a:solidFill>
                  <a:srgbClr val="FFFFFF"/>
                </a:solidFill>
                <a:latin typeface="Lucida Sans"/>
                <a:cs typeface="Lucida Sans"/>
              </a:rPr>
              <a:t>f</a:t>
            </a:r>
            <a:r>
              <a:rPr sz="1147" i="1" spc="-137" dirty="0">
                <a:solidFill>
                  <a:srgbClr val="FFFFFF"/>
                </a:solidFill>
                <a:latin typeface="Lucida Sans"/>
                <a:cs typeface="Lucida Sans"/>
              </a:rPr>
              <a:t>e</a:t>
            </a:r>
            <a:r>
              <a:rPr sz="1147" i="1" spc="-110" dirty="0">
                <a:solidFill>
                  <a:srgbClr val="FFFFFF"/>
                </a:solidFill>
                <a:latin typeface="Lucida Sans"/>
                <a:cs typeface="Lucida Sans"/>
              </a:rPr>
              <a:t>r</a:t>
            </a:r>
            <a:endParaRPr sz="1147">
              <a:solidFill>
                <a:prstClr val="black"/>
              </a:solidFill>
              <a:latin typeface="Lucida Sans"/>
              <a:cs typeface="Lucida Sans"/>
            </a:endParaRPr>
          </a:p>
        </p:txBody>
      </p:sp>
      <p:sp>
        <p:nvSpPr>
          <p:cNvPr id="3" name="object 3"/>
          <p:cNvSpPr txBox="1"/>
          <p:nvPr/>
        </p:nvSpPr>
        <p:spPr>
          <a:xfrm>
            <a:off x="3249706" y="2079377"/>
            <a:ext cx="1908922" cy="325987"/>
          </a:xfrm>
          <a:prstGeom prst="rect">
            <a:avLst/>
          </a:prstGeom>
        </p:spPr>
        <p:txBody>
          <a:bodyPr vert="horz" wrap="square" lIns="0" tIns="0" rIns="0" bIns="0" rtlCol="0">
            <a:spAutoFit/>
          </a:bodyPr>
          <a:lstStyle/>
          <a:p>
            <a:pPr marL="11206" marR="4483"/>
            <a:r>
              <a:rPr sz="1059" i="1" spc="-180" dirty="0">
                <a:solidFill>
                  <a:srgbClr val="87A879"/>
                </a:solidFill>
                <a:latin typeface="Lucida Sans"/>
                <a:cs typeface="Lucida Sans"/>
              </a:rPr>
              <a:t>G</a:t>
            </a:r>
            <a:r>
              <a:rPr sz="1059" i="1" spc="-150" dirty="0">
                <a:solidFill>
                  <a:srgbClr val="87A879"/>
                </a:solidFill>
                <a:latin typeface="Lucida Sans"/>
                <a:cs typeface="Lucida Sans"/>
              </a:rPr>
              <a:t>r</a:t>
            </a:r>
            <a:r>
              <a:rPr sz="1059" i="1" spc="-159" dirty="0">
                <a:solidFill>
                  <a:srgbClr val="87A879"/>
                </a:solidFill>
                <a:latin typeface="Lucida Sans"/>
                <a:cs typeface="Lucida Sans"/>
              </a:rPr>
              <a:t>ad</a:t>
            </a:r>
            <a:r>
              <a:rPr sz="1059" i="1" spc="-172" dirty="0">
                <a:solidFill>
                  <a:srgbClr val="87A879"/>
                </a:solidFill>
                <a:latin typeface="Lucida Sans"/>
                <a:cs typeface="Lucida Sans"/>
              </a:rPr>
              <a:t>u</a:t>
            </a:r>
            <a:r>
              <a:rPr sz="1059" i="1" spc="-163" dirty="0">
                <a:solidFill>
                  <a:srgbClr val="87A879"/>
                </a:solidFill>
                <a:latin typeface="Lucida Sans"/>
                <a:cs typeface="Lucida Sans"/>
              </a:rPr>
              <a:t>a</a:t>
            </a:r>
            <a:r>
              <a:rPr sz="1059" i="1" spc="-119" dirty="0">
                <a:solidFill>
                  <a:srgbClr val="87A879"/>
                </a:solidFill>
                <a:latin typeface="Lucida Sans"/>
                <a:cs typeface="Lucida Sans"/>
              </a:rPr>
              <a:t>t</a:t>
            </a:r>
            <a:r>
              <a:rPr sz="1059" i="1" spc="-141" dirty="0">
                <a:solidFill>
                  <a:srgbClr val="87A879"/>
                </a:solidFill>
                <a:latin typeface="Lucida Sans"/>
                <a:cs typeface="Lucida Sans"/>
              </a:rPr>
              <a:t>e</a:t>
            </a:r>
            <a:r>
              <a:rPr sz="1059" i="1" spc="-106" dirty="0">
                <a:solidFill>
                  <a:srgbClr val="87A879"/>
                </a:solidFill>
                <a:latin typeface="Lucida Sans"/>
                <a:cs typeface="Lucida Sans"/>
              </a:rPr>
              <a:t>s</a:t>
            </a:r>
            <a:r>
              <a:rPr sz="1059" i="1" spc="-84" dirty="0">
                <a:solidFill>
                  <a:srgbClr val="87A879"/>
                </a:solidFill>
                <a:latin typeface="Lucida Sans"/>
                <a:cs typeface="Lucida Sans"/>
              </a:rPr>
              <a:t> </a:t>
            </a:r>
            <a:r>
              <a:rPr sz="1059" i="1" spc="-146" dirty="0">
                <a:solidFill>
                  <a:srgbClr val="87A879"/>
                </a:solidFill>
                <a:latin typeface="Lucida Sans"/>
                <a:cs typeface="Lucida Sans"/>
              </a:rPr>
              <a:t>o</a:t>
            </a:r>
            <a:r>
              <a:rPr sz="1059" i="1" spc="-84" dirty="0">
                <a:solidFill>
                  <a:srgbClr val="87A879"/>
                </a:solidFill>
                <a:latin typeface="Lucida Sans"/>
                <a:cs typeface="Lucida Sans"/>
              </a:rPr>
              <a:t>f</a:t>
            </a:r>
            <a:r>
              <a:rPr sz="1059" i="1" spc="-88" dirty="0">
                <a:solidFill>
                  <a:srgbClr val="87A879"/>
                </a:solidFill>
                <a:latin typeface="Lucida Sans"/>
                <a:cs typeface="Lucida Sans"/>
              </a:rPr>
              <a:t> </a:t>
            </a:r>
            <a:r>
              <a:rPr sz="1059" i="1" spc="-119" dirty="0">
                <a:solidFill>
                  <a:srgbClr val="87A879"/>
                </a:solidFill>
                <a:latin typeface="Lucida Sans"/>
                <a:cs typeface="Lucida Sans"/>
              </a:rPr>
              <a:t>t</a:t>
            </a:r>
            <a:r>
              <a:rPr sz="1059" i="1" spc="-154" dirty="0">
                <a:solidFill>
                  <a:srgbClr val="87A879"/>
                </a:solidFill>
                <a:latin typeface="Lucida Sans"/>
                <a:cs typeface="Lucida Sans"/>
              </a:rPr>
              <a:t>h</a:t>
            </a:r>
            <a:r>
              <a:rPr sz="1059" i="1" spc="-115" dirty="0">
                <a:solidFill>
                  <a:srgbClr val="87A879"/>
                </a:solidFill>
                <a:latin typeface="Lucida Sans"/>
                <a:cs typeface="Lucida Sans"/>
              </a:rPr>
              <a:t>e</a:t>
            </a:r>
            <a:r>
              <a:rPr sz="1059" i="1" spc="-88" dirty="0">
                <a:solidFill>
                  <a:srgbClr val="87A879"/>
                </a:solidFill>
                <a:latin typeface="Lucida Sans"/>
                <a:cs typeface="Lucida Sans"/>
              </a:rPr>
              <a:t> </a:t>
            </a:r>
            <a:r>
              <a:rPr sz="1059" i="1" spc="-176" dirty="0">
                <a:solidFill>
                  <a:srgbClr val="87A879"/>
                </a:solidFill>
                <a:latin typeface="Lucida Sans"/>
                <a:cs typeface="Lucida Sans"/>
              </a:rPr>
              <a:t>A</a:t>
            </a:r>
            <a:r>
              <a:rPr sz="1059" i="1" spc="-159" dirty="0">
                <a:solidFill>
                  <a:srgbClr val="87A879"/>
                </a:solidFill>
                <a:latin typeface="Lucida Sans"/>
                <a:cs typeface="Lucida Sans"/>
              </a:rPr>
              <a:t>g</a:t>
            </a:r>
            <a:r>
              <a:rPr sz="1059" i="1" spc="-141" dirty="0">
                <a:solidFill>
                  <a:srgbClr val="87A879"/>
                </a:solidFill>
                <a:latin typeface="Lucida Sans"/>
                <a:cs typeface="Lucida Sans"/>
              </a:rPr>
              <a:t>r</a:t>
            </a:r>
            <a:r>
              <a:rPr sz="1059" i="1" spc="-84" dirty="0">
                <a:solidFill>
                  <a:srgbClr val="87A879"/>
                </a:solidFill>
                <a:latin typeface="Lucida Sans"/>
                <a:cs typeface="Lucida Sans"/>
              </a:rPr>
              <a:t>i</a:t>
            </a:r>
            <a:r>
              <a:rPr sz="1059" i="1" spc="-150" dirty="0">
                <a:solidFill>
                  <a:srgbClr val="87A879"/>
                </a:solidFill>
                <a:latin typeface="Lucida Sans"/>
                <a:cs typeface="Lucida Sans"/>
              </a:rPr>
              <a:t>c</a:t>
            </a:r>
            <a:r>
              <a:rPr sz="1059" i="1" spc="-172" dirty="0">
                <a:solidFill>
                  <a:srgbClr val="87A879"/>
                </a:solidFill>
                <a:latin typeface="Lucida Sans"/>
                <a:cs typeface="Lucida Sans"/>
              </a:rPr>
              <a:t>u</a:t>
            </a:r>
            <a:r>
              <a:rPr sz="1059" i="1" spc="-93" dirty="0">
                <a:solidFill>
                  <a:srgbClr val="87A879"/>
                </a:solidFill>
                <a:latin typeface="Lucida Sans"/>
                <a:cs typeface="Lucida Sans"/>
              </a:rPr>
              <a:t>l</a:t>
            </a:r>
            <a:r>
              <a:rPr sz="1059" i="1" spc="-115" dirty="0">
                <a:solidFill>
                  <a:srgbClr val="87A879"/>
                </a:solidFill>
                <a:latin typeface="Lucida Sans"/>
                <a:cs typeface="Lucida Sans"/>
              </a:rPr>
              <a:t>t</a:t>
            </a:r>
            <a:r>
              <a:rPr sz="1059" i="1" spc="-172" dirty="0">
                <a:solidFill>
                  <a:srgbClr val="87A879"/>
                </a:solidFill>
                <a:latin typeface="Lucida Sans"/>
                <a:cs typeface="Lucida Sans"/>
              </a:rPr>
              <a:t>u</a:t>
            </a:r>
            <a:r>
              <a:rPr sz="1059" i="1" spc="-141" dirty="0">
                <a:solidFill>
                  <a:srgbClr val="87A879"/>
                </a:solidFill>
                <a:latin typeface="Lucida Sans"/>
                <a:cs typeface="Lucida Sans"/>
              </a:rPr>
              <a:t>r</a:t>
            </a:r>
            <a:r>
              <a:rPr sz="1059" i="1" spc="-115" dirty="0">
                <a:solidFill>
                  <a:srgbClr val="87A879"/>
                </a:solidFill>
                <a:latin typeface="Lucida Sans"/>
                <a:cs typeface="Lucida Sans"/>
              </a:rPr>
              <a:t>e</a:t>
            </a:r>
            <a:r>
              <a:rPr sz="1059" i="1" spc="-88" dirty="0">
                <a:solidFill>
                  <a:srgbClr val="87A879"/>
                </a:solidFill>
                <a:latin typeface="Lucida Sans"/>
                <a:cs typeface="Lucida Sans"/>
              </a:rPr>
              <a:t> </a:t>
            </a:r>
            <a:r>
              <a:rPr sz="1059" i="1" spc="-154" dirty="0">
                <a:solidFill>
                  <a:srgbClr val="87A879"/>
                </a:solidFill>
                <a:latin typeface="Lucida Sans"/>
                <a:cs typeface="Lucida Sans"/>
              </a:rPr>
              <a:t>p</a:t>
            </a:r>
            <a:r>
              <a:rPr sz="1059" i="1" spc="-137" dirty="0">
                <a:solidFill>
                  <a:srgbClr val="87A879"/>
                </a:solidFill>
                <a:latin typeface="Lucida Sans"/>
                <a:cs typeface="Lucida Sans"/>
              </a:rPr>
              <a:t>r</a:t>
            </a:r>
            <a:r>
              <a:rPr sz="1059" i="1" spc="-141" dirty="0">
                <a:solidFill>
                  <a:srgbClr val="87A879"/>
                </a:solidFill>
                <a:latin typeface="Lucida Sans"/>
                <a:cs typeface="Lucida Sans"/>
              </a:rPr>
              <a:t>o</a:t>
            </a:r>
            <a:r>
              <a:rPr sz="1059" i="1" spc="-159" dirty="0">
                <a:solidFill>
                  <a:srgbClr val="87A879"/>
                </a:solidFill>
                <a:latin typeface="Lucida Sans"/>
                <a:cs typeface="Lucida Sans"/>
              </a:rPr>
              <a:t>g</a:t>
            </a:r>
            <a:r>
              <a:rPr sz="1059" i="1" spc="-150" dirty="0">
                <a:solidFill>
                  <a:srgbClr val="87A879"/>
                </a:solidFill>
                <a:latin typeface="Lucida Sans"/>
                <a:cs typeface="Lucida Sans"/>
              </a:rPr>
              <a:t>r</a:t>
            </a:r>
            <a:r>
              <a:rPr sz="1059" i="1" spc="-159" dirty="0">
                <a:solidFill>
                  <a:srgbClr val="87A879"/>
                </a:solidFill>
                <a:latin typeface="Lucida Sans"/>
                <a:cs typeface="Lucida Sans"/>
              </a:rPr>
              <a:t>a</a:t>
            </a:r>
            <a:r>
              <a:rPr sz="1059" i="1" spc="-199" dirty="0">
                <a:solidFill>
                  <a:srgbClr val="87A879"/>
                </a:solidFill>
                <a:latin typeface="Lucida Sans"/>
                <a:cs typeface="Lucida Sans"/>
              </a:rPr>
              <a:t>m</a:t>
            </a:r>
            <a:r>
              <a:rPr sz="1059" i="1" spc="-71" dirty="0">
                <a:solidFill>
                  <a:srgbClr val="87A879"/>
                </a:solidFill>
                <a:latin typeface="Lucida Sans"/>
                <a:cs typeface="Lucida Sans"/>
              </a:rPr>
              <a:t> </a:t>
            </a:r>
            <a:r>
              <a:rPr sz="1059" i="1" spc="-199" dirty="0">
                <a:solidFill>
                  <a:srgbClr val="87A879"/>
                </a:solidFill>
                <a:latin typeface="Lucida Sans"/>
                <a:cs typeface="Lucida Sans"/>
              </a:rPr>
              <a:t>w</a:t>
            </a:r>
            <a:r>
              <a:rPr sz="1059" i="1" spc="-88" dirty="0">
                <a:solidFill>
                  <a:srgbClr val="87A879"/>
                </a:solidFill>
                <a:latin typeface="Lucida Sans"/>
                <a:cs typeface="Lucida Sans"/>
              </a:rPr>
              <a:t>il</a:t>
            </a:r>
            <a:r>
              <a:rPr sz="1059" i="1" spc="-62" dirty="0">
                <a:solidFill>
                  <a:srgbClr val="87A879"/>
                </a:solidFill>
                <a:latin typeface="Lucida Sans"/>
                <a:cs typeface="Lucida Sans"/>
              </a:rPr>
              <a:t>l</a:t>
            </a:r>
            <a:r>
              <a:rPr sz="1059" i="1" spc="-88" dirty="0">
                <a:solidFill>
                  <a:srgbClr val="87A879"/>
                </a:solidFill>
                <a:latin typeface="Lucida Sans"/>
                <a:cs typeface="Lucida Sans"/>
              </a:rPr>
              <a:t> </a:t>
            </a:r>
            <a:r>
              <a:rPr sz="1059" i="1" spc="-150" dirty="0">
                <a:solidFill>
                  <a:srgbClr val="87A879"/>
                </a:solidFill>
                <a:latin typeface="Lucida Sans"/>
                <a:cs typeface="Lucida Sans"/>
              </a:rPr>
              <a:t>b</a:t>
            </a:r>
            <a:r>
              <a:rPr sz="1059" i="1" spc="-115" dirty="0">
                <a:solidFill>
                  <a:srgbClr val="87A879"/>
                </a:solidFill>
                <a:latin typeface="Lucida Sans"/>
                <a:cs typeface="Lucida Sans"/>
              </a:rPr>
              <a:t>e</a:t>
            </a:r>
            <a:r>
              <a:rPr sz="1059" i="1" spc="-88" dirty="0">
                <a:solidFill>
                  <a:srgbClr val="87A879"/>
                </a:solidFill>
                <a:latin typeface="Lucida Sans"/>
                <a:cs typeface="Lucida Sans"/>
              </a:rPr>
              <a:t> </a:t>
            </a:r>
            <a:r>
              <a:rPr sz="1059" i="1" spc="-159" dirty="0">
                <a:solidFill>
                  <a:srgbClr val="87A879"/>
                </a:solidFill>
                <a:latin typeface="Lucida Sans"/>
                <a:cs typeface="Lucida Sans"/>
              </a:rPr>
              <a:t>a</a:t>
            </a:r>
            <a:r>
              <a:rPr sz="1059" i="1" spc="-154" dirty="0">
                <a:solidFill>
                  <a:srgbClr val="87A879"/>
                </a:solidFill>
                <a:latin typeface="Lucida Sans"/>
                <a:cs typeface="Lucida Sans"/>
              </a:rPr>
              <a:t>b</a:t>
            </a:r>
            <a:r>
              <a:rPr sz="1059" i="1" spc="-84" dirty="0">
                <a:solidFill>
                  <a:srgbClr val="87A879"/>
                </a:solidFill>
                <a:latin typeface="Lucida Sans"/>
                <a:cs typeface="Lucida Sans"/>
              </a:rPr>
              <a:t>l</a:t>
            </a:r>
            <a:r>
              <a:rPr sz="1059" i="1" spc="-115" dirty="0">
                <a:solidFill>
                  <a:srgbClr val="87A879"/>
                </a:solidFill>
                <a:latin typeface="Lucida Sans"/>
                <a:cs typeface="Lucida Sans"/>
              </a:rPr>
              <a:t>e</a:t>
            </a:r>
            <a:r>
              <a:rPr sz="1059" i="1" spc="-88" dirty="0">
                <a:solidFill>
                  <a:srgbClr val="87A879"/>
                </a:solidFill>
                <a:latin typeface="Lucida Sans"/>
                <a:cs typeface="Lucida Sans"/>
              </a:rPr>
              <a:t> </a:t>
            </a:r>
            <a:r>
              <a:rPr sz="1059" i="1" spc="-115" dirty="0">
                <a:solidFill>
                  <a:srgbClr val="87A879"/>
                </a:solidFill>
                <a:latin typeface="Lucida Sans"/>
                <a:cs typeface="Lucida Sans"/>
              </a:rPr>
              <a:t>t</a:t>
            </a:r>
            <a:r>
              <a:rPr sz="1059" i="1" spc="-185" dirty="0">
                <a:solidFill>
                  <a:srgbClr val="87A879"/>
                </a:solidFill>
                <a:latin typeface="Lucida Sans"/>
                <a:cs typeface="Lucida Sans"/>
              </a:rPr>
              <a:t>o</a:t>
            </a:r>
            <a:r>
              <a:rPr sz="1059" i="1" spc="-71" dirty="0">
                <a:solidFill>
                  <a:srgbClr val="87A879"/>
                </a:solidFill>
                <a:latin typeface="Lucida Sans"/>
                <a:cs typeface="Lucida Sans"/>
              </a:rPr>
              <a:t>:</a:t>
            </a:r>
            <a:endParaRPr sz="1059">
              <a:solidFill>
                <a:prstClr val="black"/>
              </a:solidFill>
              <a:latin typeface="Lucida Sans"/>
              <a:cs typeface="Lucida Sans"/>
            </a:endParaRPr>
          </a:p>
        </p:txBody>
      </p:sp>
      <p:sp>
        <p:nvSpPr>
          <p:cNvPr id="4" name="object 4"/>
          <p:cNvSpPr/>
          <p:nvPr/>
        </p:nvSpPr>
        <p:spPr>
          <a:xfrm>
            <a:off x="3260912" y="2473833"/>
            <a:ext cx="61632" cy="62193"/>
          </a:xfrm>
          <a:custGeom>
            <a:avLst/>
            <a:gdLst/>
            <a:ahLst/>
            <a:cxnLst/>
            <a:rect l="l" t="t" r="r" b="b"/>
            <a:pathLst>
              <a:path w="69850" h="70485">
                <a:moveTo>
                  <a:pt x="0" y="70485"/>
                </a:moveTo>
                <a:lnTo>
                  <a:pt x="69608" y="70485"/>
                </a:lnTo>
                <a:lnTo>
                  <a:pt x="69608" y="0"/>
                </a:lnTo>
                <a:lnTo>
                  <a:pt x="0" y="0"/>
                </a:lnTo>
                <a:lnTo>
                  <a:pt x="0" y="70485"/>
                </a:lnTo>
                <a:close/>
              </a:path>
            </a:pathLst>
          </a:custGeom>
          <a:solidFill>
            <a:srgbClr val="98B58D"/>
          </a:solidFill>
        </p:spPr>
        <p:txBody>
          <a:bodyPr wrap="square" lIns="0" tIns="0" rIns="0" bIns="0" rtlCol="0"/>
          <a:lstStyle/>
          <a:p>
            <a:endParaRPr sz="1588">
              <a:solidFill>
                <a:prstClr val="black"/>
              </a:solidFill>
            </a:endParaRPr>
          </a:p>
        </p:txBody>
      </p:sp>
      <p:sp>
        <p:nvSpPr>
          <p:cNvPr id="5" name="object 5"/>
          <p:cNvSpPr/>
          <p:nvPr/>
        </p:nvSpPr>
        <p:spPr>
          <a:xfrm>
            <a:off x="3260912" y="2770789"/>
            <a:ext cx="61632" cy="62193"/>
          </a:xfrm>
          <a:custGeom>
            <a:avLst/>
            <a:gdLst/>
            <a:ahLst/>
            <a:cxnLst/>
            <a:rect l="l" t="t" r="r" b="b"/>
            <a:pathLst>
              <a:path w="69850" h="70485">
                <a:moveTo>
                  <a:pt x="0" y="70485"/>
                </a:moveTo>
                <a:lnTo>
                  <a:pt x="69608" y="70485"/>
                </a:lnTo>
                <a:lnTo>
                  <a:pt x="69608" y="0"/>
                </a:lnTo>
                <a:lnTo>
                  <a:pt x="0" y="0"/>
                </a:lnTo>
                <a:lnTo>
                  <a:pt x="0" y="70485"/>
                </a:lnTo>
                <a:close/>
              </a:path>
            </a:pathLst>
          </a:custGeom>
          <a:solidFill>
            <a:srgbClr val="98B58D"/>
          </a:solidFill>
        </p:spPr>
        <p:txBody>
          <a:bodyPr wrap="square" lIns="0" tIns="0" rIns="0" bIns="0" rtlCol="0"/>
          <a:lstStyle/>
          <a:p>
            <a:endParaRPr sz="1588">
              <a:solidFill>
                <a:prstClr val="black"/>
              </a:solidFill>
            </a:endParaRPr>
          </a:p>
        </p:txBody>
      </p:sp>
      <p:sp>
        <p:nvSpPr>
          <p:cNvPr id="6" name="object 6"/>
          <p:cNvSpPr/>
          <p:nvPr/>
        </p:nvSpPr>
        <p:spPr>
          <a:xfrm>
            <a:off x="3260912" y="3191009"/>
            <a:ext cx="61632" cy="62193"/>
          </a:xfrm>
          <a:custGeom>
            <a:avLst/>
            <a:gdLst/>
            <a:ahLst/>
            <a:cxnLst/>
            <a:rect l="l" t="t" r="r" b="b"/>
            <a:pathLst>
              <a:path w="69850" h="70485">
                <a:moveTo>
                  <a:pt x="0" y="70485"/>
                </a:moveTo>
                <a:lnTo>
                  <a:pt x="69608" y="70485"/>
                </a:lnTo>
                <a:lnTo>
                  <a:pt x="69608" y="0"/>
                </a:lnTo>
                <a:lnTo>
                  <a:pt x="0" y="0"/>
                </a:lnTo>
                <a:lnTo>
                  <a:pt x="0" y="70485"/>
                </a:lnTo>
                <a:close/>
              </a:path>
            </a:pathLst>
          </a:custGeom>
          <a:solidFill>
            <a:srgbClr val="98B58D"/>
          </a:solidFill>
        </p:spPr>
        <p:txBody>
          <a:bodyPr wrap="square" lIns="0" tIns="0" rIns="0" bIns="0" rtlCol="0"/>
          <a:lstStyle/>
          <a:p>
            <a:endParaRPr sz="1588">
              <a:solidFill>
                <a:prstClr val="black"/>
              </a:solidFill>
            </a:endParaRPr>
          </a:p>
        </p:txBody>
      </p:sp>
      <p:sp>
        <p:nvSpPr>
          <p:cNvPr id="7" name="object 7"/>
          <p:cNvSpPr/>
          <p:nvPr/>
        </p:nvSpPr>
        <p:spPr>
          <a:xfrm>
            <a:off x="3260912" y="3487965"/>
            <a:ext cx="61632" cy="62193"/>
          </a:xfrm>
          <a:custGeom>
            <a:avLst/>
            <a:gdLst/>
            <a:ahLst/>
            <a:cxnLst/>
            <a:rect l="l" t="t" r="r" b="b"/>
            <a:pathLst>
              <a:path w="69850" h="70485">
                <a:moveTo>
                  <a:pt x="0" y="70485"/>
                </a:moveTo>
                <a:lnTo>
                  <a:pt x="69608" y="70485"/>
                </a:lnTo>
                <a:lnTo>
                  <a:pt x="69608" y="0"/>
                </a:lnTo>
                <a:lnTo>
                  <a:pt x="0" y="0"/>
                </a:lnTo>
                <a:lnTo>
                  <a:pt x="0" y="70485"/>
                </a:lnTo>
                <a:close/>
              </a:path>
            </a:pathLst>
          </a:custGeom>
          <a:solidFill>
            <a:srgbClr val="98B58D"/>
          </a:solidFill>
        </p:spPr>
        <p:txBody>
          <a:bodyPr wrap="square" lIns="0" tIns="0" rIns="0" bIns="0" rtlCol="0"/>
          <a:lstStyle/>
          <a:p>
            <a:endParaRPr sz="1588">
              <a:solidFill>
                <a:prstClr val="black"/>
              </a:solidFill>
            </a:endParaRPr>
          </a:p>
        </p:txBody>
      </p:sp>
      <p:sp>
        <p:nvSpPr>
          <p:cNvPr id="8" name="object 8"/>
          <p:cNvSpPr txBox="1"/>
          <p:nvPr/>
        </p:nvSpPr>
        <p:spPr>
          <a:xfrm>
            <a:off x="3395338" y="2446488"/>
            <a:ext cx="2435038" cy="1275734"/>
          </a:xfrm>
          <a:prstGeom prst="rect">
            <a:avLst/>
          </a:prstGeom>
        </p:spPr>
        <p:txBody>
          <a:bodyPr vert="horz" wrap="square" lIns="0" tIns="0" rIns="0" bIns="0" rtlCol="0">
            <a:spAutoFit/>
          </a:bodyPr>
          <a:lstStyle/>
          <a:p>
            <a:pPr marL="11206" marR="4483">
              <a:lnSpc>
                <a:spcPct val="101899"/>
              </a:lnSpc>
            </a:pPr>
            <a:r>
              <a:rPr sz="794" spc="-4" dirty="0">
                <a:solidFill>
                  <a:srgbClr val="87A879"/>
                </a:solidFill>
                <a:latin typeface="Book Antiqua"/>
                <a:cs typeface="Book Antiqua"/>
              </a:rPr>
              <a:t>Describe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e</a:t>
            </a:r>
            <a:r>
              <a:rPr sz="794" dirty="0">
                <a:solidFill>
                  <a:srgbClr val="87A879"/>
                </a:solidFill>
                <a:latin typeface="Book Antiqua"/>
                <a:cs typeface="Book Antiqua"/>
              </a:rPr>
              <a:t>c</a:t>
            </a:r>
            <a:r>
              <a:rPr sz="794" spc="-4" dirty="0">
                <a:solidFill>
                  <a:srgbClr val="87A879"/>
                </a:solidFill>
                <a:latin typeface="Book Antiqua"/>
                <a:cs typeface="Book Antiqua"/>
              </a:rPr>
              <a:t>onomic </a:t>
            </a:r>
            <a:r>
              <a:rPr sz="794" spc="-9" dirty="0">
                <a:solidFill>
                  <a:srgbClr val="87A879"/>
                </a:solidFill>
                <a:latin typeface="Book Antiqua"/>
                <a:cs typeface="Book Antiqua"/>
              </a:rPr>
              <a:t>significanc</a:t>
            </a:r>
            <a:r>
              <a:rPr sz="794" spc="-4" dirty="0">
                <a:solidFill>
                  <a:srgbClr val="87A879"/>
                </a:solidFill>
                <a:latin typeface="Book Antiqua"/>
                <a:cs typeface="Book Antiqua"/>
              </a:rPr>
              <a:t>e</a:t>
            </a:r>
            <a:r>
              <a:rPr sz="794" dirty="0">
                <a:solidFill>
                  <a:srgbClr val="87A879"/>
                </a:solidFill>
                <a:latin typeface="Book Antiqua"/>
                <a:cs typeface="Book Antiqua"/>
              </a:rPr>
              <a:t> </a:t>
            </a:r>
            <a:r>
              <a:rPr sz="794" spc="-4" dirty="0">
                <a:solidFill>
                  <a:srgbClr val="87A879"/>
                </a:solidFill>
                <a:latin typeface="Book Antiqua"/>
                <a:cs typeface="Book Antiqua"/>
              </a:rPr>
              <a:t>of </a:t>
            </a:r>
            <a:r>
              <a:rPr sz="794" spc="-13" dirty="0">
                <a:solidFill>
                  <a:srgbClr val="87A879"/>
                </a:solidFill>
                <a:latin typeface="Book Antiqua"/>
                <a:cs typeface="Book Antiqua"/>
              </a:rPr>
              <a:t>Califo</a:t>
            </a:r>
            <a:r>
              <a:rPr sz="794" dirty="0">
                <a:solidFill>
                  <a:srgbClr val="87A879"/>
                </a:solidFill>
                <a:latin typeface="Book Antiqua"/>
                <a:cs typeface="Book Antiqua"/>
              </a:rPr>
              <a:t>r</a:t>
            </a:r>
            <a:r>
              <a:rPr sz="794" spc="-4" dirty="0">
                <a:solidFill>
                  <a:srgbClr val="87A879"/>
                </a:solidFill>
                <a:latin typeface="Book Antiqua"/>
                <a:cs typeface="Book Antiqua"/>
              </a:rPr>
              <a:t>nia </a:t>
            </a:r>
            <a:r>
              <a:rPr sz="794" spc="-13" dirty="0">
                <a:solidFill>
                  <a:srgbClr val="87A879"/>
                </a:solidFill>
                <a:latin typeface="Book Antiqua"/>
                <a:cs typeface="Book Antiqua"/>
              </a:rPr>
              <a:t>Agriculture</a:t>
            </a:r>
            <a:r>
              <a:rPr sz="794" spc="-9" dirty="0">
                <a:solidFill>
                  <a:srgbClr val="87A879"/>
                </a:solidFill>
                <a:latin typeface="Book Antiqua"/>
                <a:cs typeface="Book Antiqua"/>
              </a:rPr>
              <a:t> </a:t>
            </a:r>
            <a:r>
              <a:rPr sz="794" spc="-4" dirty="0">
                <a:solidFill>
                  <a:srgbClr val="87A879"/>
                </a:solidFill>
                <a:latin typeface="Book Antiqua"/>
                <a:cs typeface="Book Antiqua"/>
              </a:rPr>
              <a:t>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spc="-13" dirty="0">
                <a:solidFill>
                  <a:srgbClr val="87A879"/>
                </a:solidFill>
                <a:latin typeface="Book Antiqua"/>
                <a:cs typeface="Book Antiqua"/>
              </a:rPr>
              <a:t>its</a:t>
            </a:r>
            <a:r>
              <a:rPr sz="794" spc="-4" dirty="0">
                <a:solidFill>
                  <a:srgbClr val="87A879"/>
                </a:solidFill>
                <a:latin typeface="Book Antiqua"/>
                <a:cs typeface="Book Antiqua"/>
              </a:rPr>
              <a:t> relationship</a:t>
            </a:r>
            <a:r>
              <a:rPr sz="794" spc="-9" dirty="0">
                <a:solidFill>
                  <a:srgbClr val="87A879"/>
                </a:solidFill>
                <a:latin typeface="Book Antiqua"/>
                <a:cs typeface="Book Antiqua"/>
              </a:rPr>
              <a:t> </a:t>
            </a:r>
            <a:r>
              <a:rPr sz="794" spc="-4" dirty="0">
                <a:solidFill>
                  <a:srgbClr val="87A879"/>
                </a:solidFill>
                <a:latin typeface="Book Antiqua"/>
                <a:cs typeface="Book Antiqua"/>
              </a:rPr>
              <a:t>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global</a:t>
            </a:r>
            <a:r>
              <a:rPr sz="794" spc="-4" dirty="0">
                <a:solidFill>
                  <a:srgbClr val="87A879"/>
                </a:solidFill>
                <a:latin typeface="Book Antiqua"/>
                <a:cs typeface="Book Antiqua"/>
              </a:rPr>
              <a:t> econom</a:t>
            </a:r>
            <a:r>
              <a:rPr sz="794" spc="-71" dirty="0">
                <a:solidFill>
                  <a:srgbClr val="87A879"/>
                </a:solidFill>
                <a:latin typeface="Book Antiqua"/>
                <a:cs typeface="Book Antiqua"/>
              </a:rPr>
              <a:t>y</a:t>
            </a:r>
            <a:r>
              <a:rPr sz="794" spc="-4" dirty="0">
                <a:solidFill>
                  <a:srgbClr val="87A879"/>
                </a:solidFill>
                <a:latin typeface="Book Antiqua"/>
                <a:cs typeface="Book Antiqua"/>
              </a:rPr>
              <a:t>.</a:t>
            </a:r>
            <a:endParaRPr sz="794">
              <a:solidFill>
                <a:prstClr val="black"/>
              </a:solidFill>
              <a:latin typeface="Book Antiqua"/>
              <a:cs typeface="Book Antiqua"/>
            </a:endParaRPr>
          </a:p>
          <a:p>
            <a:pPr marL="11206" marR="77325" indent="-560">
              <a:lnSpc>
                <a:spcPct val="101899"/>
              </a:lnSpc>
              <a:spcBef>
                <a:spcPts val="397"/>
              </a:spcBef>
            </a:pPr>
            <a:r>
              <a:rPr sz="794" spc="-13" dirty="0">
                <a:solidFill>
                  <a:srgbClr val="87A879"/>
                </a:solidFill>
                <a:latin typeface="Book Antiqua"/>
                <a:cs typeface="Book Antiqua"/>
              </a:rPr>
              <a:t>Utiliz</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a</a:t>
            </a:r>
            <a:r>
              <a:rPr sz="794" spc="-4" dirty="0">
                <a:solidFill>
                  <a:srgbClr val="87A879"/>
                </a:solidFill>
                <a:latin typeface="Book Antiqua"/>
                <a:cs typeface="Book Antiqua"/>
              </a:rPr>
              <a:t> </a:t>
            </a:r>
            <a:r>
              <a:rPr sz="794" spc="-9" dirty="0">
                <a:solidFill>
                  <a:srgbClr val="87A879"/>
                </a:solidFill>
                <a:latin typeface="Book Antiqua"/>
                <a:cs typeface="Book Antiqua"/>
              </a:rPr>
              <a:t>variety</a:t>
            </a:r>
            <a:r>
              <a:rPr sz="794" spc="-4" dirty="0">
                <a:solidFill>
                  <a:srgbClr val="87A879"/>
                </a:solidFill>
                <a:latin typeface="Book Antiqua"/>
                <a:cs typeface="Book Antiqua"/>
              </a:rPr>
              <a:t> of technologie</a:t>
            </a:r>
            <a:r>
              <a:rPr sz="794" dirty="0">
                <a:solidFill>
                  <a:srgbClr val="87A879"/>
                </a:solidFill>
                <a:latin typeface="Book Antiqua"/>
                <a:cs typeface="Book Antiqua"/>
              </a:rPr>
              <a:t>s</a:t>
            </a:r>
            <a:r>
              <a:rPr sz="794" spc="-4" dirty="0">
                <a:solidFill>
                  <a:srgbClr val="87A879"/>
                </a:solidFill>
                <a:latin typeface="Book Antiqua"/>
                <a:cs typeface="Book Antiqua"/>
              </a:rPr>
              <a:t> t</a:t>
            </a:r>
            <a:r>
              <a:rPr sz="794" dirty="0">
                <a:solidFill>
                  <a:srgbClr val="87A879"/>
                </a:solidFill>
                <a:latin typeface="Book Antiqua"/>
                <a:cs typeface="Book Antiqua"/>
              </a:rPr>
              <a:t>o</a:t>
            </a:r>
            <a:r>
              <a:rPr sz="794" spc="-4" dirty="0">
                <a:solidFill>
                  <a:srgbClr val="87A879"/>
                </a:solidFill>
                <a:latin typeface="Book Antiqua"/>
                <a:cs typeface="Book Antiqua"/>
              </a:rPr>
              <a:t> gain info</a:t>
            </a:r>
            <a:r>
              <a:rPr sz="794" spc="4" dirty="0">
                <a:solidFill>
                  <a:srgbClr val="87A879"/>
                </a:solidFill>
                <a:latin typeface="Book Antiqua"/>
                <a:cs typeface="Book Antiqua"/>
              </a:rPr>
              <a:t>r</a:t>
            </a:r>
            <a:r>
              <a:rPr sz="794" spc="-4" dirty="0">
                <a:solidFill>
                  <a:srgbClr val="87A879"/>
                </a:solidFill>
                <a:latin typeface="Book Antiqua"/>
                <a:cs typeface="Book Antiqua"/>
              </a:rPr>
              <a:t>mation </a:t>
            </a:r>
            <a:r>
              <a:rPr sz="794" spc="-9" dirty="0">
                <a:solidFill>
                  <a:srgbClr val="87A879"/>
                </a:solidFill>
                <a:latin typeface="Book Antiqua"/>
                <a:cs typeface="Book Antiqua"/>
              </a:rPr>
              <a:t>abou</a:t>
            </a:r>
            <a:r>
              <a:rPr sz="794" spc="-4" dirty="0">
                <a:solidFill>
                  <a:srgbClr val="87A879"/>
                </a:solidFill>
                <a:latin typeface="Book Antiqua"/>
                <a:cs typeface="Book Antiqua"/>
              </a:rPr>
              <a:t>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13" dirty="0">
                <a:solidFill>
                  <a:srgbClr val="87A879"/>
                </a:solidFill>
                <a:latin typeface="Book Antiqua"/>
                <a:cs typeface="Book Antiqua"/>
              </a:rPr>
              <a:t>Agriculture</a:t>
            </a:r>
            <a:r>
              <a:rPr sz="794" spc="-9" dirty="0">
                <a:solidFill>
                  <a:srgbClr val="87A879"/>
                </a:solidFill>
                <a:latin typeface="Book Antiqua"/>
                <a:cs typeface="Book Antiqua"/>
              </a:rPr>
              <a:t> </a:t>
            </a:r>
            <a:r>
              <a:rPr sz="794" spc="-4" dirty="0">
                <a:solidFill>
                  <a:srgbClr val="87A879"/>
                </a:solidFill>
                <a:latin typeface="Book Antiqua"/>
                <a:cs typeface="Book Antiqua"/>
              </a:rPr>
              <a:t>indust</a:t>
            </a:r>
            <a:r>
              <a:rPr sz="794" spc="4" dirty="0">
                <a:solidFill>
                  <a:srgbClr val="87A879"/>
                </a:solidFill>
                <a:latin typeface="Book Antiqua"/>
                <a:cs typeface="Book Antiqua"/>
              </a:rPr>
              <a:t>r</a:t>
            </a:r>
            <a:r>
              <a:rPr sz="794" spc="-9" dirty="0">
                <a:solidFill>
                  <a:srgbClr val="87A879"/>
                </a:solidFill>
                <a:latin typeface="Book Antiqua"/>
                <a:cs typeface="Book Antiqua"/>
              </a:rPr>
              <a:t>y</a:t>
            </a:r>
            <a:r>
              <a:rPr sz="794" spc="-4" dirty="0">
                <a:solidFill>
                  <a:srgbClr val="87A879"/>
                </a:solidFill>
                <a:latin typeface="Book Antiqua"/>
                <a:cs typeface="Book Antiqua"/>
              </a:rPr>
              <a:t> 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spc="-9" dirty="0">
                <a:solidFill>
                  <a:srgbClr val="87A879"/>
                </a:solidFill>
                <a:latin typeface="Book Antiqua"/>
                <a:cs typeface="Book Antiqua"/>
              </a:rPr>
              <a:t>apply</a:t>
            </a:r>
            <a:r>
              <a:rPr sz="794" spc="-4" dirty="0">
                <a:solidFill>
                  <a:srgbClr val="87A879"/>
                </a:solidFill>
                <a:latin typeface="Book Antiqua"/>
                <a:cs typeface="Book Antiqua"/>
              </a:rPr>
              <a:t> </a:t>
            </a:r>
            <a:r>
              <a:rPr sz="794" dirty="0">
                <a:solidFill>
                  <a:srgbClr val="87A879"/>
                </a:solidFill>
                <a:latin typeface="Book Antiqua"/>
                <a:cs typeface="Book Antiqua"/>
              </a:rPr>
              <a:t>thes</a:t>
            </a:r>
            <a:r>
              <a:rPr sz="794" spc="4" dirty="0">
                <a:solidFill>
                  <a:srgbClr val="87A879"/>
                </a:solidFill>
                <a:latin typeface="Book Antiqua"/>
                <a:cs typeface="Book Antiqua"/>
              </a:rPr>
              <a:t>e</a:t>
            </a:r>
            <a:r>
              <a:rPr sz="794" spc="-4" dirty="0">
                <a:solidFill>
                  <a:srgbClr val="87A879"/>
                </a:solidFill>
                <a:latin typeface="Book Antiqua"/>
                <a:cs typeface="Book Antiqua"/>
              </a:rPr>
              <a:t> </a:t>
            </a:r>
            <a:r>
              <a:rPr sz="794" dirty="0">
                <a:solidFill>
                  <a:srgbClr val="87A879"/>
                </a:solidFill>
                <a:latin typeface="Book Antiqua"/>
                <a:cs typeface="Book Antiqua"/>
              </a:rPr>
              <a:t>tec</a:t>
            </a:r>
            <a:r>
              <a:rPr sz="794" spc="4" dirty="0">
                <a:solidFill>
                  <a:srgbClr val="87A879"/>
                </a:solidFill>
                <a:latin typeface="Book Antiqua"/>
                <a:cs typeface="Book Antiqua"/>
              </a:rPr>
              <a:t>h</a:t>
            </a:r>
            <a:r>
              <a:rPr sz="794" spc="-4" dirty="0">
                <a:solidFill>
                  <a:srgbClr val="87A879"/>
                </a:solidFill>
                <a:latin typeface="Book Antiqua"/>
                <a:cs typeface="Book Antiqua"/>
              </a:rPr>
              <a:t>- nologies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13" dirty="0">
                <a:solidFill>
                  <a:srgbClr val="87A879"/>
                </a:solidFill>
                <a:latin typeface="Book Antiqua"/>
                <a:cs typeface="Book Antiqua"/>
              </a:rPr>
              <a:t>analysi</a:t>
            </a:r>
            <a:r>
              <a:rPr sz="794" spc="-9" dirty="0">
                <a:solidFill>
                  <a:srgbClr val="87A879"/>
                </a:solidFill>
                <a:latin typeface="Book Antiqua"/>
                <a:cs typeface="Book Antiqua"/>
              </a:rPr>
              <a:t>s</a:t>
            </a:r>
            <a:r>
              <a:rPr sz="794" spc="-4" dirty="0">
                <a:solidFill>
                  <a:srgbClr val="87A879"/>
                </a:solidFill>
                <a:latin typeface="Book Antiqua"/>
                <a:cs typeface="Book Antiqua"/>
              </a:rPr>
              <a:t> of </a:t>
            </a:r>
            <a:r>
              <a:rPr sz="794" spc="-13" dirty="0">
                <a:solidFill>
                  <a:srgbClr val="87A879"/>
                </a:solidFill>
                <a:latin typeface="Book Antiqua"/>
                <a:cs typeface="Book Antiqua"/>
              </a:rPr>
              <a:t>specifi</a:t>
            </a:r>
            <a:r>
              <a:rPr sz="794" spc="-9" dirty="0">
                <a:solidFill>
                  <a:srgbClr val="87A879"/>
                </a:solidFill>
                <a:latin typeface="Book Antiqua"/>
                <a:cs typeface="Book Antiqua"/>
              </a:rPr>
              <a:t>c</a:t>
            </a:r>
            <a:r>
              <a:rPr sz="794" spc="-4" dirty="0">
                <a:solidFill>
                  <a:srgbClr val="87A879"/>
                </a:solidFill>
                <a:latin typeface="Book Antiqua"/>
                <a:cs typeface="Book Antiqua"/>
              </a:rPr>
              <a:t> </a:t>
            </a:r>
            <a:r>
              <a:rPr sz="794" spc="-9" dirty="0">
                <a:solidFill>
                  <a:srgbClr val="87A879"/>
                </a:solidFill>
                <a:latin typeface="Book Antiqua"/>
                <a:cs typeface="Book Antiqua"/>
              </a:rPr>
              <a:t>situations.</a:t>
            </a:r>
            <a:endParaRPr sz="794">
              <a:solidFill>
                <a:prstClr val="black"/>
              </a:solidFill>
              <a:latin typeface="Book Antiqua"/>
              <a:cs typeface="Book Antiqua"/>
            </a:endParaRPr>
          </a:p>
          <a:p>
            <a:pPr marL="11206" marR="224130" indent="-560">
              <a:lnSpc>
                <a:spcPct val="101899"/>
              </a:lnSpc>
              <a:spcBef>
                <a:spcPts val="397"/>
              </a:spcBef>
            </a:pPr>
            <a:r>
              <a:rPr sz="794" dirty="0">
                <a:solidFill>
                  <a:srgbClr val="87A879"/>
                </a:solidFill>
                <a:latin typeface="Book Antiqua"/>
                <a:cs typeface="Book Antiqua"/>
              </a:rPr>
              <a:t>Demonstrate</a:t>
            </a:r>
            <a:r>
              <a:rPr sz="794" spc="-4" dirty="0">
                <a:solidFill>
                  <a:srgbClr val="87A879"/>
                </a:solidFill>
                <a:latin typeface="Book Antiqua"/>
                <a:cs typeface="Book Antiqua"/>
              </a:rPr>
              <a:t> </a:t>
            </a:r>
            <a:r>
              <a:rPr sz="794" spc="-9" dirty="0">
                <a:solidFill>
                  <a:srgbClr val="87A879"/>
                </a:solidFill>
                <a:latin typeface="Book Antiqua"/>
                <a:cs typeface="Book Antiqua"/>
              </a:rPr>
              <a:t>g</a:t>
            </a:r>
            <a:r>
              <a:rPr sz="794" spc="-4" dirty="0">
                <a:solidFill>
                  <a:srgbClr val="87A879"/>
                </a:solidFill>
                <a:latin typeface="Book Antiqua"/>
                <a:cs typeface="Book Antiqua"/>
              </a:rPr>
              <a:t>ood </a:t>
            </a:r>
            <a:r>
              <a:rPr sz="794" spc="-13" dirty="0">
                <a:solidFill>
                  <a:srgbClr val="87A879"/>
                </a:solidFill>
                <a:latin typeface="Book Antiqua"/>
                <a:cs typeface="Book Antiqua"/>
              </a:rPr>
              <a:t>wor</a:t>
            </a:r>
            <a:r>
              <a:rPr sz="794" spc="-9" dirty="0">
                <a:solidFill>
                  <a:srgbClr val="87A879"/>
                </a:solidFill>
                <a:latin typeface="Book Antiqua"/>
                <a:cs typeface="Book Antiqua"/>
              </a:rPr>
              <a:t>k</a:t>
            </a:r>
            <a:r>
              <a:rPr sz="794" spc="-4" dirty="0">
                <a:solidFill>
                  <a:srgbClr val="87A879"/>
                </a:solidFill>
                <a:latin typeface="Book Antiqua"/>
                <a:cs typeface="Book Antiqua"/>
              </a:rPr>
              <a:t> habits an</a:t>
            </a:r>
            <a:r>
              <a:rPr sz="794" dirty="0">
                <a:solidFill>
                  <a:srgbClr val="87A879"/>
                </a:solidFill>
                <a:latin typeface="Book Antiqua"/>
                <a:cs typeface="Book Antiqua"/>
              </a:rPr>
              <a:t>d</a:t>
            </a:r>
            <a:r>
              <a:rPr sz="794" spc="-4" dirty="0">
                <a:solidFill>
                  <a:srgbClr val="87A879"/>
                </a:solidFill>
                <a:latin typeface="Book Antiqua"/>
                <a:cs typeface="Book Antiqua"/>
              </a:rPr>
              <a:t> interpersonal communication </a:t>
            </a:r>
            <a:r>
              <a:rPr sz="794" spc="-18" dirty="0">
                <a:solidFill>
                  <a:srgbClr val="87A879"/>
                </a:solidFill>
                <a:latin typeface="Book Antiqua"/>
                <a:cs typeface="Book Antiqua"/>
              </a:rPr>
              <a:t>skills</a:t>
            </a:r>
            <a:r>
              <a:rPr sz="794" spc="-4" dirty="0">
                <a:solidFill>
                  <a:srgbClr val="87A879"/>
                </a:solidFill>
                <a:latin typeface="Book Antiqua"/>
                <a:cs typeface="Book Antiqua"/>
              </a:rPr>
              <a:t> tha</a:t>
            </a:r>
            <a:r>
              <a:rPr sz="794" dirty="0">
                <a:solidFill>
                  <a:srgbClr val="87A879"/>
                </a:solidFill>
                <a:latin typeface="Book Antiqua"/>
                <a:cs typeface="Book Antiqua"/>
              </a:rPr>
              <a:t>t</a:t>
            </a:r>
            <a:r>
              <a:rPr sz="794" spc="-4" dirty="0">
                <a:solidFill>
                  <a:srgbClr val="87A879"/>
                </a:solidFill>
                <a:latin typeface="Book Antiqua"/>
                <a:cs typeface="Book Antiqua"/>
              </a:rPr>
              <a:t> </a:t>
            </a:r>
            <a:r>
              <a:rPr sz="794" spc="-9" dirty="0">
                <a:solidFill>
                  <a:srgbClr val="87A879"/>
                </a:solidFill>
                <a:latin typeface="Book Antiqua"/>
                <a:cs typeface="Book Antiqua"/>
              </a:rPr>
              <a:t>employer</a:t>
            </a:r>
            <a:r>
              <a:rPr sz="794" spc="-4" dirty="0">
                <a:solidFill>
                  <a:srgbClr val="87A879"/>
                </a:solidFill>
                <a:latin typeface="Book Antiqua"/>
                <a:cs typeface="Book Antiqua"/>
              </a:rPr>
              <a:t>s </a:t>
            </a:r>
            <a:r>
              <a:rPr sz="794" dirty="0">
                <a:solidFill>
                  <a:srgbClr val="87A879"/>
                </a:solidFill>
                <a:latin typeface="Book Antiqua"/>
                <a:cs typeface="Book Antiqua"/>
              </a:rPr>
              <a:t>demand.</a:t>
            </a:r>
            <a:endParaRPr sz="794">
              <a:solidFill>
                <a:prstClr val="black"/>
              </a:solidFill>
              <a:latin typeface="Book Antiqua"/>
              <a:cs typeface="Book Antiqua"/>
            </a:endParaRPr>
          </a:p>
          <a:p>
            <a:pPr marL="11206" marR="200595" indent="-560">
              <a:lnSpc>
                <a:spcPct val="101899"/>
              </a:lnSpc>
              <a:spcBef>
                <a:spcPts val="397"/>
              </a:spcBef>
            </a:pPr>
            <a:r>
              <a:rPr sz="794" spc="-18" dirty="0">
                <a:solidFill>
                  <a:srgbClr val="87A879"/>
                </a:solidFill>
                <a:latin typeface="Book Antiqua"/>
                <a:cs typeface="Book Antiqua"/>
              </a:rPr>
              <a:t>Apply</a:t>
            </a:r>
            <a:r>
              <a:rPr sz="794" spc="-4" dirty="0">
                <a:solidFill>
                  <a:srgbClr val="87A879"/>
                </a:solidFill>
                <a:latin typeface="Book Antiqua"/>
                <a:cs typeface="Book Antiqua"/>
              </a:rPr>
              <a:t> </a:t>
            </a:r>
            <a:r>
              <a:rPr sz="794" spc="-9" dirty="0">
                <a:solidFill>
                  <a:srgbClr val="87A879"/>
                </a:solidFill>
                <a:latin typeface="Book Antiqua"/>
                <a:cs typeface="Book Antiqua"/>
              </a:rPr>
              <a:t>sustain</a:t>
            </a:r>
            <a:r>
              <a:rPr sz="794" spc="-4" dirty="0">
                <a:solidFill>
                  <a:srgbClr val="87A879"/>
                </a:solidFill>
                <a:latin typeface="Book Antiqua"/>
                <a:cs typeface="Book Antiqua"/>
              </a:rPr>
              <a:t>a</a:t>
            </a:r>
            <a:r>
              <a:rPr sz="794" spc="-31" dirty="0">
                <a:solidFill>
                  <a:srgbClr val="87A879"/>
                </a:solidFill>
                <a:latin typeface="Book Antiqua"/>
                <a:cs typeface="Book Antiqua"/>
              </a:rPr>
              <a:t>ble/organic</a:t>
            </a:r>
            <a:r>
              <a:rPr sz="794" spc="-4" dirty="0">
                <a:solidFill>
                  <a:srgbClr val="87A879"/>
                </a:solidFill>
                <a:latin typeface="Book Antiqua"/>
                <a:cs typeface="Book Antiqua"/>
              </a:rPr>
              <a:t> </a:t>
            </a:r>
            <a:r>
              <a:rPr sz="794" spc="-13" dirty="0">
                <a:solidFill>
                  <a:srgbClr val="87A879"/>
                </a:solidFill>
                <a:latin typeface="Book Antiqua"/>
                <a:cs typeface="Book Antiqua"/>
              </a:rPr>
              <a:t>agricultura</a:t>
            </a:r>
            <a:r>
              <a:rPr sz="794" spc="-9" dirty="0">
                <a:solidFill>
                  <a:srgbClr val="87A879"/>
                </a:solidFill>
                <a:latin typeface="Book Antiqua"/>
                <a:cs typeface="Book Antiqua"/>
              </a:rPr>
              <a:t>l</a:t>
            </a:r>
            <a:r>
              <a:rPr sz="794" spc="-4" dirty="0">
                <a:solidFill>
                  <a:srgbClr val="87A879"/>
                </a:solidFill>
                <a:latin typeface="Book Antiqua"/>
                <a:cs typeface="Book Antiqua"/>
              </a:rPr>
              <a:t> production technique</a:t>
            </a:r>
            <a:r>
              <a:rPr sz="794" dirty="0">
                <a:solidFill>
                  <a:srgbClr val="87A879"/>
                </a:solidFill>
                <a:latin typeface="Book Antiqua"/>
                <a:cs typeface="Book Antiqua"/>
              </a:rPr>
              <a:t>s</a:t>
            </a:r>
            <a:r>
              <a:rPr sz="794" spc="-4" dirty="0">
                <a:solidFill>
                  <a:srgbClr val="87A879"/>
                </a:solidFill>
                <a:latin typeface="Book Antiqua"/>
                <a:cs typeface="Book Antiqua"/>
              </a:rPr>
              <a:t>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13" dirty="0">
                <a:solidFill>
                  <a:srgbClr val="87A879"/>
                </a:solidFill>
                <a:latin typeface="Book Antiqua"/>
                <a:cs typeface="Book Antiqua"/>
              </a:rPr>
              <a:t>specifi</a:t>
            </a:r>
            <a:r>
              <a:rPr sz="794" spc="-9" dirty="0">
                <a:solidFill>
                  <a:srgbClr val="87A879"/>
                </a:solidFill>
                <a:latin typeface="Book Antiqua"/>
                <a:cs typeface="Book Antiqua"/>
              </a:rPr>
              <a:t>c</a:t>
            </a:r>
            <a:r>
              <a:rPr sz="794" spc="-4" dirty="0">
                <a:solidFill>
                  <a:srgbClr val="87A879"/>
                </a:solidFill>
                <a:latin typeface="Book Antiqua"/>
                <a:cs typeface="Book Antiqua"/>
              </a:rPr>
              <a:t> crops.</a:t>
            </a:r>
            <a:endParaRPr sz="794">
              <a:solidFill>
                <a:prstClr val="black"/>
              </a:solidFill>
              <a:latin typeface="Book Antiqua"/>
              <a:cs typeface="Book Antiqua"/>
            </a:endParaRPr>
          </a:p>
        </p:txBody>
      </p:sp>
      <p:sp>
        <p:nvSpPr>
          <p:cNvPr id="9" name="object 9"/>
          <p:cNvSpPr/>
          <p:nvPr/>
        </p:nvSpPr>
        <p:spPr>
          <a:xfrm>
            <a:off x="3092823" y="6750424"/>
            <a:ext cx="5916706" cy="107576"/>
          </a:xfrm>
          <a:custGeom>
            <a:avLst/>
            <a:gdLst/>
            <a:ahLst/>
            <a:cxnLst/>
            <a:rect l="l" t="t" r="r" b="b"/>
            <a:pathLst>
              <a:path w="6705600" h="121920">
                <a:moveTo>
                  <a:pt x="0" y="121920"/>
                </a:moveTo>
                <a:lnTo>
                  <a:pt x="6705600" y="121920"/>
                </a:lnTo>
                <a:lnTo>
                  <a:pt x="6705600" y="0"/>
                </a:lnTo>
                <a:lnTo>
                  <a:pt x="0" y="0"/>
                </a:lnTo>
                <a:lnTo>
                  <a:pt x="0" y="121920"/>
                </a:lnTo>
                <a:close/>
              </a:path>
            </a:pathLst>
          </a:custGeom>
          <a:solidFill>
            <a:srgbClr val="792F22"/>
          </a:solidFill>
        </p:spPr>
        <p:txBody>
          <a:bodyPr wrap="square" lIns="0" tIns="0" rIns="0" bIns="0" rtlCol="0"/>
          <a:lstStyle/>
          <a:p>
            <a:endParaRPr sz="1588">
              <a:solidFill>
                <a:prstClr val="black"/>
              </a:solidFill>
            </a:endParaRPr>
          </a:p>
        </p:txBody>
      </p:sp>
      <p:sp>
        <p:nvSpPr>
          <p:cNvPr id="10" name="object 10"/>
          <p:cNvSpPr/>
          <p:nvPr/>
        </p:nvSpPr>
        <p:spPr>
          <a:xfrm>
            <a:off x="3092823" y="1751816"/>
            <a:ext cx="5916706" cy="95810"/>
          </a:xfrm>
          <a:custGeom>
            <a:avLst/>
            <a:gdLst/>
            <a:ahLst/>
            <a:cxnLst/>
            <a:rect l="l" t="t" r="r" b="b"/>
            <a:pathLst>
              <a:path w="6705600" h="108585">
                <a:moveTo>
                  <a:pt x="0" y="108585"/>
                </a:moveTo>
                <a:lnTo>
                  <a:pt x="6705600" y="108585"/>
                </a:lnTo>
                <a:lnTo>
                  <a:pt x="6705600" y="0"/>
                </a:lnTo>
                <a:lnTo>
                  <a:pt x="0" y="0"/>
                </a:lnTo>
                <a:lnTo>
                  <a:pt x="0" y="108585"/>
                </a:lnTo>
                <a:close/>
              </a:path>
            </a:pathLst>
          </a:custGeom>
          <a:solidFill>
            <a:srgbClr val="792F22"/>
          </a:solidFill>
        </p:spPr>
        <p:txBody>
          <a:bodyPr wrap="square" lIns="0" tIns="0" rIns="0" bIns="0" rtlCol="0"/>
          <a:lstStyle/>
          <a:p>
            <a:endParaRPr sz="1588">
              <a:solidFill>
                <a:prstClr val="black"/>
              </a:solidFill>
            </a:endParaRPr>
          </a:p>
        </p:txBody>
      </p:sp>
      <p:sp>
        <p:nvSpPr>
          <p:cNvPr id="11" name="object 11"/>
          <p:cNvSpPr txBox="1"/>
          <p:nvPr/>
        </p:nvSpPr>
        <p:spPr>
          <a:xfrm>
            <a:off x="6208059" y="2055845"/>
            <a:ext cx="930088" cy="162993"/>
          </a:xfrm>
          <a:prstGeom prst="rect">
            <a:avLst/>
          </a:prstGeom>
        </p:spPr>
        <p:txBody>
          <a:bodyPr vert="horz" wrap="square" lIns="0" tIns="0" rIns="0" bIns="0" rtlCol="0">
            <a:spAutoFit/>
          </a:bodyPr>
          <a:lstStyle/>
          <a:p>
            <a:pPr marL="11206"/>
            <a:r>
              <a:rPr sz="1059" i="1" spc="-163" dirty="0">
                <a:solidFill>
                  <a:srgbClr val="87A879"/>
                </a:solidFill>
                <a:latin typeface="Lucida Sans"/>
                <a:cs typeface="Lucida Sans"/>
              </a:rPr>
              <a:t>D</a:t>
            </a:r>
            <a:r>
              <a:rPr sz="1059" i="1" spc="-79" dirty="0">
                <a:solidFill>
                  <a:srgbClr val="87A879"/>
                </a:solidFill>
                <a:latin typeface="Lucida Sans"/>
                <a:cs typeface="Lucida Sans"/>
              </a:rPr>
              <a:t>i</a:t>
            </a:r>
            <a:r>
              <a:rPr sz="1059" i="1" spc="-132" dirty="0">
                <a:solidFill>
                  <a:srgbClr val="87A879"/>
                </a:solidFill>
                <a:latin typeface="Lucida Sans"/>
                <a:cs typeface="Lucida Sans"/>
              </a:rPr>
              <a:t>d</a:t>
            </a:r>
            <a:r>
              <a:rPr sz="1059" i="1" spc="-71" dirty="0">
                <a:solidFill>
                  <a:srgbClr val="87A879"/>
                </a:solidFill>
                <a:latin typeface="Lucida Sans"/>
                <a:cs typeface="Lucida Sans"/>
              </a:rPr>
              <a:t> </a:t>
            </a:r>
            <a:r>
              <a:rPr sz="1059" i="1" spc="-194" dirty="0">
                <a:solidFill>
                  <a:srgbClr val="87A879"/>
                </a:solidFill>
                <a:latin typeface="Lucida Sans"/>
                <a:cs typeface="Lucida Sans"/>
              </a:rPr>
              <a:t>Y</a:t>
            </a:r>
            <a:r>
              <a:rPr sz="1059" i="1" spc="-132" dirty="0">
                <a:solidFill>
                  <a:srgbClr val="87A879"/>
                </a:solidFill>
                <a:latin typeface="Lucida Sans"/>
                <a:cs typeface="Lucida Sans"/>
              </a:rPr>
              <a:t>ou</a:t>
            </a:r>
            <a:r>
              <a:rPr sz="1059" i="1" spc="-71" dirty="0">
                <a:solidFill>
                  <a:srgbClr val="87A879"/>
                </a:solidFill>
                <a:latin typeface="Lucida Sans"/>
                <a:cs typeface="Lucida Sans"/>
              </a:rPr>
              <a:t> </a:t>
            </a:r>
            <a:r>
              <a:rPr sz="1059" i="1" spc="-150" dirty="0">
                <a:solidFill>
                  <a:srgbClr val="87A879"/>
                </a:solidFill>
                <a:latin typeface="Lucida Sans"/>
                <a:cs typeface="Lucida Sans"/>
              </a:rPr>
              <a:t>K</a:t>
            </a:r>
            <a:r>
              <a:rPr sz="1059" i="1" spc="-141" dirty="0">
                <a:solidFill>
                  <a:srgbClr val="87A879"/>
                </a:solidFill>
                <a:latin typeface="Lucida Sans"/>
                <a:cs typeface="Lucida Sans"/>
              </a:rPr>
              <a:t>n</a:t>
            </a:r>
            <a:r>
              <a:rPr sz="1059" i="1" spc="-132" dirty="0">
                <a:solidFill>
                  <a:srgbClr val="87A879"/>
                </a:solidFill>
                <a:latin typeface="Lucida Sans"/>
                <a:cs typeface="Lucida Sans"/>
              </a:rPr>
              <a:t>o</a:t>
            </a:r>
            <a:r>
              <a:rPr sz="1059" i="1" spc="-168" dirty="0">
                <a:solidFill>
                  <a:srgbClr val="87A879"/>
                </a:solidFill>
                <a:latin typeface="Lucida Sans"/>
                <a:cs typeface="Lucida Sans"/>
              </a:rPr>
              <a:t>w</a:t>
            </a:r>
            <a:r>
              <a:rPr sz="1059" i="1" spc="-71" dirty="0">
                <a:solidFill>
                  <a:srgbClr val="87A879"/>
                </a:solidFill>
                <a:latin typeface="Lucida Sans"/>
                <a:cs typeface="Lucida Sans"/>
              </a:rPr>
              <a:t> . . .</a:t>
            </a:r>
            <a:endParaRPr sz="1059">
              <a:solidFill>
                <a:prstClr val="black"/>
              </a:solidFill>
              <a:latin typeface="Lucida Sans"/>
              <a:cs typeface="Lucida Sans"/>
            </a:endParaRPr>
          </a:p>
        </p:txBody>
      </p:sp>
      <p:sp>
        <p:nvSpPr>
          <p:cNvPr id="12" name="object 12"/>
          <p:cNvSpPr/>
          <p:nvPr/>
        </p:nvSpPr>
        <p:spPr>
          <a:xfrm>
            <a:off x="6219265" y="2293037"/>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13" name="object 13"/>
          <p:cNvSpPr/>
          <p:nvPr/>
        </p:nvSpPr>
        <p:spPr>
          <a:xfrm>
            <a:off x="6219265" y="2456642"/>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14" name="object 14"/>
          <p:cNvSpPr/>
          <p:nvPr/>
        </p:nvSpPr>
        <p:spPr>
          <a:xfrm>
            <a:off x="6219265" y="2743513"/>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15" name="object 15"/>
          <p:cNvSpPr/>
          <p:nvPr/>
        </p:nvSpPr>
        <p:spPr>
          <a:xfrm>
            <a:off x="6219265" y="3276913"/>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16" name="object 16"/>
          <p:cNvSpPr txBox="1"/>
          <p:nvPr/>
        </p:nvSpPr>
        <p:spPr>
          <a:xfrm>
            <a:off x="6353690" y="2261592"/>
            <a:ext cx="2247340" cy="1484124"/>
          </a:xfrm>
          <a:prstGeom prst="rect">
            <a:avLst/>
          </a:prstGeom>
        </p:spPr>
        <p:txBody>
          <a:bodyPr vert="horz" wrap="square" lIns="0" tIns="0" rIns="0" bIns="0" rtlCol="0">
            <a:spAutoFit/>
          </a:bodyPr>
          <a:lstStyle/>
          <a:p>
            <a:pPr marL="11206"/>
            <a:r>
              <a:rPr sz="794" spc="-18" dirty="0">
                <a:solidFill>
                  <a:srgbClr val="87A879"/>
                </a:solidFill>
                <a:latin typeface="Book Antiqua"/>
                <a:cs typeface="Book Antiqua"/>
              </a:rPr>
              <a:t>Agric</a:t>
            </a:r>
            <a:r>
              <a:rPr sz="794" spc="-26" dirty="0">
                <a:solidFill>
                  <a:srgbClr val="87A879"/>
                </a:solidFill>
                <a:latin typeface="Book Antiqua"/>
                <a:cs typeface="Book Antiqua"/>
              </a:rPr>
              <a:t>u</a:t>
            </a:r>
            <a:r>
              <a:rPr sz="794" spc="-4" dirty="0">
                <a:solidFill>
                  <a:srgbClr val="87A879"/>
                </a:solidFill>
                <a:latin typeface="Book Antiqua"/>
                <a:cs typeface="Book Antiqua"/>
              </a:rPr>
              <a:t>lture </a:t>
            </a:r>
            <a:r>
              <a:rPr sz="794" spc="-18" dirty="0">
                <a:solidFill>
                  <a:srgbClr val="87A879"/>
                </a:solidFill>
                <a:latin typeface="Book Antiqua"/>
                <a:cs typeface="Book Antiqua"/>
              </a:rPr>
              <a:t>is</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18" dirty="0">
                <a:solidFill>
                  <a:srgbClr val="87A879"/>
                </a:solidFill>
                <a:latin typeface="Book Antiqua"/>
                <a:cs typeface="Book Antiqua"/>
              </a:rPr>
              <a:t>world’</a:t>
            </a:r>
            <a:r>
              <a:rPr sz="794" spc="-9" dirty="0">
                <a:solidFill>
                  <a:srgbClr val="87A879"/>
                </a:solidFill>
                <a:latin typeface="Book Antiqua"/>
                <a:cs typeface="Book Antiqua"/>
              </a:rPr>
              <a:t>s</a:t>
            </a:r>
            <a:r>
              <a:rPr sz="794" spc="-4" dirty="0">
                <a:solidFill>
                  <a:srgbClr val="87A879"/>
                </a:solidFill>
                <a:latin typeface="Book Antiqua"/>
                <a:cs typeface="Book Antiqua"/>
              </a:rPr>
              <a:t> </a:t>
            </a:r>
            <a:r>
              <a:rPr sz="794" spc="-9" dirty="0">
                <a:solidFill>
                  <a:srgbClr val="87A879"/>
                </a:solidFill>
                <a:latin typeface="Book Antiqua"/>
                <a:cs typeface="Book Antiqua"/>
              </a:rPr>
              <a:t>large</a:t>
            </a:r>
            <a:r>
              <a:rPr sz="794" spc="-13" dirty="0">
                <a:solidFill>
                  <a:srgbClr val="87A879"/>
                </a:solidFill>
                <a:latin typeface="Book Antiqua"/>
                <a:cs typeface="Book Antiqua"/>
              </a:rPr>
              <a:t>s</a:t>
            </a:r>
            <a:r>
              <a:rPr sz="794" spc="-9" dirty="0">
                <a:solidFill>
                  <a:srgbClr val="87A879"/>
                </a:solidFill>
                <a:latin typeface="Book Antiqua"/>
                <a:cs typeface="Book Antiqua"/>
              </a:rPr>
              <a:t>t</a:t>
            </a:r>
            <a:r>
              <a:rPr sz="794" spc="-4" dirty="0">
                <a:solidFill>
                  <a:srgbClr val="87A879"/>
                </a:solidFill>
                <a:latin typeface="Book Antiqua"/>
                <a:cs typeface="Book Antiqua"/>
              </a:rPr>
              <a:t> economi</a:t>
            </a:r>
            <a:r>
              <a:rPr sz="794" dirty="0">
                <a:solidFill>
                  <a:srgbClr val="87A879"/>
                </a:solidFill>
                <a:latin typeface="Book Antiqua"/>
                <a:cs typeface="Book Antiqua"/>
              </a:rPr>
              <a:t>c</a:t>
            </a:r>
            <a:r>
              <a:rPr sz="794" spc="-4" dirty="0">
                <a:solidFill>
                  <a:srgbClr val="87A879"/>
                </a:solidFill>
                <a:latin typeface="Book Antiqua"/>
                <a:cs typeface="Book Antiqua"/>
              </a:rPr>
              <a:t> </a:t>
            </a:r>
            <a:r>
              <a:rPr sz="794" spc="-9" dirty="0">
                <a:solidFill>
                  <a:srgbClr val="87A879"/>
                </a:solidFill>
                <a:latin typeface="Book Antiqua"/>
                <a:cs typeface="Book Antiqua"/>
              </a:rPr>
              <a:t>secto</a:t>
            </a:r>
            <a:r>
              <a:rPr sz="794" spc="-84" dirty="0">
                <a:solidFill>
                  <a:srgbClr val="87A879"/>
                </a:solidFill>
                <a:latin typeface="Book Antiqua"/>
                <a:cs typeface="Book Antiqua"/>
              </a:rPr>
              <a:t>r</a:t>
            </a:r>
            <a:r>
              <a:rPr sz="794" spc="-4" dirty="0">
                <a:solidFill>
                  <a:srgbClr val="87A879"/>
                </a:solidFill>
                <a:latin typeface="Book Antiqua"/>
                <a:cs typeface="Book Antiqua"/>
              </a:rPr>
              <a:t>.</a:t>
            </a:r>
            <a:endParaRPr sz="794">
              <a:solidFill>
                <a:prstClr val="black"/>
              </a:solidFill>
              <a:latin typeface="Book Antiqua"/>
              <a:cs typeface="Book Antiqua"/>
            </a:endParaRPr>
          </a:p>
          <a:p>
            <a:pPr marL="11206" marR="4483">
              <a:lnSpc>
                <a:spcPct val="101899"/>
              </a:lnSpc>
              <a:spcBef>
                <a:spcPts val="317"/>
              </a:spcBef>
            </a:pPr>
            <a:r>
              <a:rPr sz="794" spc="22" dirty="0">
                <a:solidFill>
                  <a:srgbClr val="87A879"/>
                </a:solidFill>
                <a:latin typeface="Book Antiqua"/>
                <a:cs typeface="Book Antiqua"/>
              </a:rPr>
              <a:t>On</a:t>
            </a:r>
            <a:r>
              <a:rPr sz="794" spc="-22" dirty="0">
                <a:solidFill>
                  <a:srgbClr val="87A879"/>
                </a:solidFill>
                <a:latin typeface="Book Antiqua"/>
                <a:cs typeface="Book Antiqua"/>
              </a:rPr>
              <a:t> </a:t>
            </a:r>
            <a:r>
              <a:rPr sz="794" spc="-9" dirty="0">
                <a:solidFill>
                  <a:srgbClr val="87A879"/>
                </a:solidFill>
                <a:latin typeface="Book Antiqua"/>
                <a:cs typeface="Book Antiqua"/>
              </a:rPr>
              <a:t>a</a:t>
            </a:r>
            <a:r>
              <a:rPr sz="794" spc="-22" dirty="0">
                <a:solidFill>
                  <a:srgbClr val="87A879"/>
                </a:solidFill>
                <a:latin typeface="Book Antiqua"/>
                <a:cs typeface="Book Antiqua"/>
              </a:rPr>
              <a:t> </a:t>
            </a:r>
            <a:r>
              <a:rPr sz="794" spc="-18" dirty="0">
                <a:solidFill>
                  <a:srgbClr val="87A879"/>
                </a:solidFill>
                <a:latin typeface="Book Antiqua"/>
                <a:cs typeface="Book Antiqua"/>
              </a:rPr>
              <a:t>worldwid</a:t>
            </a:r>
            <a:r>
              <a:rPr sz="794" spc="-9" dirty="0">
                <a:solidFill>
                  <a:srgbClr val="87A879"/>
                </a:solidFill>
                <a:latin typeface="Book Antiqua"/>
                <a:cs typeface="Book Antiqua"/>
              </a:rPr>
              <a:t>e</a:t>
            </a:r>
            <a:r>
              <a:rPr sz="794" spc="-18" dirty="0">
                <a:solidFill>
                  <a:srgbClr val="87A879"/>
                </a:solidFill>
                <a:latin typeface="Book Antiqua"/>
                <a:cs typeface="Book Antiqua"/>
              </a:rPr>
              <a:t> </a:t>
            </a:r>
            <a:r>
              <a:rPr sz="794" spc="-22" dirty="0">
                <a:solidFill>
                  <a:srgbClr val="87A879"/>
                </a:solidFill>
                <a:latin typeface="Book Antiqua"/>
                <a:cs typeface="Book Antiqua"/>
              </a:rPr>
              <a:t>basis</a:t>
            </a:r>
            <a:r>
              <a:rPr sz="794" spc="-9" dirty="0">
                <a:solidFill>
                  <a:srgbClr val="87A879"/>
                </a:solidFill>
                <a:latin typeface="Book Antiqua"/>
                <a:cs typeface="Book Antiqua"/>
              </a:rPr>
              <a:t>,</a:t>
            </a:r>
            <a:r>
              <a:rPr sz="794" spc="-22" dirty="0">
                <a:solidFill>
                  <a:srgbClr val="87A879"/>
                </a:solidFill>
                <a:latin typeface="Book Antiqua"/>
                <a:cs typeface="Book Antiqua"/>
              </a:rPr>
              <a:t> </a:t>
            </a:r>
            <a:r>
              <a:rPr sz="794" spc="-13" dirty="0">
                <a:solidFill>
                  <a:srgbClr val="87A879"/>
                </a:solidFill>
                <a:latin typeface="Book Antiqua"/>
                <a:cs typeface="Book Antiqua"/>
              </a:rPr>
              <a:t>mor</a:t>
            </a:r>
            <a:r>
              <a:rPr sz="794" spc="-4" dirty="0">
                <a:solidFill>
                  <a:srgbClr val="87A879"/>
                </a:solidFill>
                <a:latin typeface="Book Antiqua"/>
                <a:cs typeface="Book Antiqua"/>
              </a:rPr>
              <a:t>e</a:t>
            </a:r>
            <a:r>
              <a:rPr sz="794" spc="-22" dirty="0">
                <a:solidFill>
                  <a:srgbClr val="87A879"/>
                </a:solidFill>
                <a:latin typeface="Book Antiqua"/>
                <a:cs typeface="Book Antiqua"/>
              </a:rPr>
              <a:t> </a:t>
            </a:r>
            <a:r>
              <a:rPr sz="794" spc="-9" dirty="0">
                <a:solidFill>
                  <a:srgbClr val="87A879"/>
                </a:solidFill>
                <a:latin typeface="Book Antiqua"/>
                <a:cs typeface="Book Antiqua"/>
              </a:rPr>
              <a:t>peopl</a:t>
            </a:r>
            <a:r>
              <a:rPr sz="794" dirty="0">
                <a:solidFill>
                  <a:srgbClr val="87A879"/>
                </a:solidFill>
                <a:latin typeface="Book Antiqua"/>
                <a:cs typeface="Book Antiqua"/>
              </a:rPr>
              <a:t>e</a:t>
            </a:r>
            <a:r>
              <a:rPr sz="794" spc="-22" dirty="0">
                <a:solidFill>
                  <a:srgbClr val="87A879"/>
                </a:solidFill>
                <a:latin typeface="Book Antiqua"/>
                <a:cs typeface="Book Antiqua"/>
              </a:rPr>
              <a:t> </a:t>
            </a:r>
            <a:r>
              <a:rPr sz="794" spc="-13" dirty="0">
                <a:solidFill>
                  <a:srgbClr val="87A879"/>
                </a:solidFill>
                <a:latin typeface="Book Antiqua"/>
                <a:cs typeface="Book Antiqua"/>
              </a:rPr>
              <a:t>ar</a:t>
            </a:r>
            <a:r>
              <a:rPr sz="794" spc="-4" dirty="0">
                <a:solidFill>
                  <a:srgbClr val="87A879"/>
                </a:solidFill>
                <a:latin typeface="Book Antiqua"/>
                <a:cs typeface="Book Antiqua"/>
              </a:rPr>
              <a:t>e</a:t>
            </a:r>
            <a:r>
              <a:rPr sz="794" spc="-22" dirty="0">
                <a:solidFill>
                  <a:srgbClr val="87A879"/>
                </a:solidFill>
                <a:latin typeface="Book Antiqua"/>
                <a:cs typeface="Book Antiqua"/>
              </a:rPr>
              <a:t> </a:t>
            </a:r>
            <a:r>
              <a:rPr sz="794" spc="-13" dirty="0">
                <a:solidFill>
                  <a:srgbClr val="87A879"/>
                </a:solidFill>
                <a:latin typeface="Book Antiqua"/>
                <a:cs typeface="Book Antiqua"/>
              </a:rPr>
              <a:t>involve</a:t>
            </a:r>
            <a:r>
              <a:rPr sz="794" spc="-4" dirty="0">
                <a:solidFill>
                  <a:srgbClr val="87A879"/>
                </a:solidFill>
                <a:latin typeface="Book Antiqua"/>
                <a:cs typeface="Book Antiqua"/>
              </a:rPr>
              <a:t>d</a:t>
            </a:r>
            <a:r>
              <a:rPr sz="794" spc="-22" dirty="0">
                <a:solidFill>
                  <a:srgbClr val="87A879"/>
                </a:solidFill>
                <a:latin typeface="Book Antiqua"/>
                <a:cs typeface="Book Antiqua"/>
              </a:rPr>
              <a:t> </a:t>
            </a:r>
            <a:r>
              <a:rPr sz="794" spc="-9" dirty="0">
                <a:solidFill>
                  <a:srgbClr val="87A879"/>
                </a:solidFill>
                <a:latin typeface="Book Antiqua"/>
                <a:cs typeface="Book Antiqua"/>
              </a:rPr>
              <a:t>in </a:t>
            </a:r>
            <a:r>
              <a:rPr sz="794" spc="-18" dirty="0">
                <a:solidFill>
                  <a:srgbClr val="87A879"/>
                </a:solidFill>
                <a:latin typeface="Book Antiqua"/>
                <a:cs typeface="Book Antiqua"/>
              </a:rPr>
              <a:t>agricultur</a:t>
            </a:r>
            <a:r>
              <a:rPr sz="794" spc="-9" dirty="0">
                <a:solidFill>
                  <a:srgbClr val="87A879"/>
                </a:solidFill>
                <a:latin typeface="Book Antiqua"/>
                <a:cs typeface="Book Antiqua"/>
              </a:rPr>
              <a:t>e</a:t>
            </a:r>
            <a:r>
              <a:rPr sz="794" spc="-18" dirty="0">
                <a:solidFill>
                  <a:srgbClr val="87A879"/>
                </a:solidFill>
                <a:latin typeface="Book Antiqua"/>
                <a:cs typeface="Book Antiqua"/>
              </a:rPr>
              <a:t> </a:t>
            </a:r>
            <a:r>
              <a:rPr sz="794" spc="-4" dirty="0">
                <a:solidFill>
                  <a:srgbClr val="87A879"/>
                </a:solidFill>
                <a:latin typeface="Book Antiqua"/>
                <a:cs typeface="Book Antiqua"/>
              </a:rPr>
              <a:t>tha</a:t>
            </a:r>
            <a:r>
              <a:rPr sz="794" spc="9" dirty="0">
                <a:solidFill>
                  <a:srgbClr val="87A879"/>
                </a:solidFill>
                <a:latin typeface="Book Antiqua"/>
                <a:cs typeface="Book Antiqua"/>
              </a:rPr>
              <a:t>n</a:t>
            </a:r>
            <a:r>
              <a:rPr sz="794" spc="-22" dirty="0">
                <a:solidFill>
                  <a:srgbClr val="87A879"/>
                </a:solidFill>
                <a:latin typeface="Book Antiqua"/>
                <a:cs typeface="Book Antiqua"/>
              </a:rPr>
              <a:t> </a:t>
            </a:r>
            <a:r>
              <a:rPr sz="794" spc="-9" dirty="0">
                <a:solidFill>
                  <a:srgbClr val="87A879"/>
                </a:solidFill>
                <a:latin typeface="Book Antiqua"/>
                <a:cs typeface="Book Antiqua"/>
              </a:rPr>
              <a:t>i</a:t>
            </a:r>
            <a:r>
              <a:rPr sz="794" dirty="0">
                <a:solidFill>
                  <a:srgbClr val="87A879"/>
                </a:solidFill>
                <a:latin typeface="Book Antiqua"/>
                <a:cs typeface="Book Antiqua"/>
              </a:rPr>
              <a:t>n</a:t>
            </a:r>
            <a:r>
              <a:rPr sz="794" spc="-22" dirty="0">
                <a:solidFill>
                  <a:srgbClr val="87A879"/>
                </a:solidFill>
                <a:latin typeface="Book Antiqua"/>
                <a:cs typeface="Book Antiqua"/>
              </a:rPr>
              <a:t> al</a:t>
            </a:r>
            <a:r>
              <a:rPr sz="794" spc="-13" dirty="0">
                <a:solidFill>
                  <a:srgbClr val="87A879"/>
                </a:solidFill>
                <a:latin typeface="Book Antiqua"/>
                <a:cs typeface="Book Antiqua"/>
              </a:rPr>
              <a:t>l</a:t>
            </a:r>
            <a:r>
              <a:rPr sz="794" spc="-22" dirty="0">
                <a:solidFill>
                  <a:srgbClr val="87A879"/>
                </a:solidFill>
                <a:latin typeface="Book Antiqua"/>
                <a:cs typeface="Book Antiqua"/>
              </a:rPr>
              <a:t> </a:t>
            </a:r>
            <a:r>
              <a:rPr sz="794" spc="-9" dirty="0">
                <a:solidFill>
                  <a:srgbClr val="87A879"/>
                </a:solidFill>
                <a:latin typeface="Book Antiqua"/>
                <a:cs typeface="Book Antiqua"/>
              </a:rPr>
              <a:t>othe</a:t>
            </a:r>
            <a:r>
              <a:rPr sz="794" dirty="0">
                <a:solidFill>
                  <a:srgbClr val="87A879"/>
                </a:solidFill>
                <a:latin typeface="Book Antiqua"/>
                <a:cs typeface="Book Antiqua"/>
              </a:rPr>
              <a:t>r</a:t>
            </a:r>
            <a:r>
              <a:rPr sz="794" spc="-22" dirty="0">
                <a:solidFill>
                  <a:srgbClr val="87A879"/>
                </a:solidFill>
                <a:latin typeface="Book Antiqua"/>
                <a:cs typeface="Book Antiqua"/>
              </a:rPr>
              <a:t> </a:t>
            </a:r>
            <a:r>
              <a:rPr sz="794" spc="-13" dirty="0">
                <a:solidFill>
                  <a:srgbClr val="87A879"/>
                </a:solidFill>
                <a:latin typeface="Book Antiqua"/>
                <a:cs typeface="Book Antiqua"/>
              </a:rPr>
              <a:t>occupation</a:t>
            </a:r>
            <a:r>
              <a:rPr sz="794" spc="-4" dirty="0">
                <a:solidFill>
                  <a:srgbClr val="87A879"/>
                </a:solidFill>
                <a:latin typeface="Book Antiqua"/>
                <a:cs typeface="Book Antiqua"/>
              </a:rPr>
              <a:t>s</a:t>
            </a:r>
            <a:r>
              <a:rPr sz="794" spc="-22" dirty="0">
                <a:solidFill>
                  <a:srgbClr val="87A879"/>
                </a:solidFill>
                <a:latin typeface="Book Antiqua"/>
                <a:cs typeface="Book Antiqua"/>
              </a:rPr>
              <a:t> </a:t>
            </a:r>
            <a:r>
              <a:rPr sz="794" spc="-13" dirty="0">
                <a:solidFill>
                  <a:srgbClr val="87A879"/>
                </a:solidFill>
                <a:latin typeface="Book Antiqua"/>
                <a:cs typeface="Book Antiqua"/>
              </a:rPr>
              <a:t>combined.</a:t>
            </a:r>
            <a:endParaRPr sz="794">
              <a:solidFill>
                <a:prstClr val="black"/>
              </a:solidFill>
              <a:latin typeface="Book Antiqua"/>
              <a:cs typeface="Book Antiqua"/>
            </a:endParaRPr>
          </a:p>
          <a:p>
            <a:pPr marL="11206" marR="23534">
              <a:lnSpc>
                <a:spcPct val="101899"/>
              </a:lnSpc>
              <a:spcBef>
                <a:spcPts val="317"/>
              </a:spcBef>
            </a:pPr>
            <a:r>
              <a:rPr sz="794" spc="-22" dirty="0">
                <a:solidFill>
                  <a:srgbClr val="87A879"/>
                </a:solidFill>
                <a:latin typeface="Book Antiqua"/>
                <a:cs typeface="Book Antiqua"/>
              </a:rPr>
              <a:t>Agricultur</a:t>
            </a:r>
            <a:r>
              <a:rPr sz="794" spc="-13" dirty="0">
                <a:solidFill>
                  <a:srgbClr val="87A879"/>
                </a:solidFill>
                <a:latin typeface="Book Antiqua"/>
                <a:cs typeface="Book Antiqua"/>
              </a:rPr>
              <a:t>e</a:t>
            </a:r>
            <a:r>
              <a:rPr sz="794" spc="-22" dirty="0">
                <a:solidFill>
                  <a:srgbClr val="87A879"/>
                </a:solidFill>
                <a:latin typeface="Book Antiqua"/>
                <a:cs typeface="Book Antiqua"/>
              </a:rPr>
              <a:t> </a:t>
            </a:r>
            <a:r>
              <a:rPr sz="794" spc="-9" dirty="0">
                <a:solidFill>
                  <a:srgbClr val="87A879"/>
                </a:solidFill>
                <a:latin typeface="Book Antiqua"/>
                <a:cs typeface="Book Antiqua"/>
              </a:rPr>
              <a:t>an</a:t>
            </a:r>
            <a:r>
              <a:rPr sz="794" dirty="0">
                <a:solidFill>
                  <a:srgbClr val="87A879"/>
                </a:solidFill>
                <a:latin typeface="Book Antiqua"/>
                <a:cs typeface="Book Antiqua"/>
              </a:rPr>
              <a:t>d</a:t>
            </a:r>
            <a:r>
              <a:rPr sz="794" spc="-22" dirty="0">
                <a:solidFill>
                  <a:srgbClr val="87A879"/>
                </a:solidFill>
                <a:latin typeface="Book Antiqua"/>
                <a:cs typeface="Book Antiqua"/>
              </a:rPr>
              <a:t> </a:t>
            </a:r>
            <a:r>
              <a:rPr sz="794" spc="-18" dirty="0">
                <a:solidFill>
                  <a:srgbClr val="87A879"/>
                </a:solidFill>
                <a:latin typeface="Book Antiqua"/>
                <a:cs typeface="Book Antiqua"/>
              </a:rPr>
              <a:t>agricultura</a:t>
            </a:r>
            <a:r>
              <a:rPr sz="794" spc="-9" dirty="0">
                <a:solidFill>
                  <a:srgbClr val="87A879"/>
                </a:solidFill>
                <a:latin typeface="Book Antiqua"/>
                <a:cs typeface="Book Antiqua"/>
              </a:rPr>
              <a:t>l</a:t>
            </a:r>
            <a:r>
              <a:rPr sz="794" spc="-18" dirty="0">
                <a:solidFill>
                  <a:srgbClr val="87A879"/>
                </a:solidFill>
                <a:latin typeface="Book Antiqua"/>
                <a:cs typeface="Book Antiqua"/>
              </a:rPr>
              <a:t> </a:t>
            </a:r>
            <a:r>
              <a:rPr sz="794" spc="-9" dirty="0">
                <a:solidFill>
                  <a:srgbClr val="87A879"/>
                </a:solidFill>
                <a:latin typeface="Book Antiqua"/>
                <a:cs typeface="Book Antiqua"/>
              </a:rPr>
              <a:t>scienc</a:t>
            </a:r>
            <a:r>
              <a:rPr sz="794" dirty="0">
                <a:solidFill>
                  <a:srgbClr val="87A879"/>
                </a:solidFill>
                <a:latin typeface="Book Antiqua"/>
                <a:cs typeface="Book Antiqua"/>
              </a:rPr>
              <a:t>e</a:t>
            </a:r>
            <a:r>
              <a:rPr sz="794" spc="-18" dirty="0">
                <a:solidFill>
                  <a:srgbClr val="87A879"/>
                </a:solidFill>
                <a:latin typeface="Book Antiqua"/>
                <a:cs typeface="Book Antiqua"/>
              </a:rPr>
              <a:t> </a:t>
            </a:r>
            <a:r>
              <a:rPr sz="794" spc="-9" dirty="0">
                <a:solidFill>
                  <a:srgbClr val="87A879"/>
                </a:solidFill>
                <a:latin typeface="Book Antiqua"/>
                <a:cs typeface="Book Antiqua"/>
              </a:rPr>
              <a:t>touc</a:t>
            </a:r>
            <a:r>
              <a:rPr sz="794" dirty="0">
                <a:solidFill>
                  <a:srgbClr val="87A879"/>
                </a:solidFill>
                <a:latin typeface="Book Antiqua"/>
                <a:cs typeface="Book Antiqua"/>
              </a:rPr>
              <a:t>h</a:t>
            </a:r>
            <a:r>
              <a:rPr sz="794" spc="-22" dirty="0">
                <a:solidFill>
                  <a:srgbClr val="87A879"/>
                </a:solidFill>
                <a:latin typeface="Book Antiqua"/>
                <a:cs typeface="Book Antiqua"/>
              </a:rPr>
              <a:t> </a:t>
            </a:r>
            <a:r>
              <a:rPr sz="794" spc="-13" dirty="0">
                <a:solidFill>
                  <a:srgbClr val="87A879"/>
                </a:solidFill>
                <a:latin typeface="Book Antiqua"/>
                <a:cs typeface="Book Antiqua"/>
              </a:rPr>
              <a:t>eve</a:t>
            </a:r>
            <a:r>
              <a:rPr sz="794" dirty="0">
                <a:solidFill>
                  <a:srgbClr val="87A879"/>
                </a:solidFill>
                <a:latin typeface="Book Antiqua"/>
                <a:cs typeface="Book Antiqua"/>
              </a:rPr>
              <a:t>r</a:t>
            </a:r>
            <a:r>
              <a:rPr sz="794" spc="-9" dirty="0">
                <a:solidFill>
                  <a:srgbClr val="87A879"/>
                </a:solidFill>
                <a:latin typeface="Book Antiqua"/>
                <a:cs typeface="Book Antiqua"/>
              </a:rPr>
              <a:t>y</a:t>
            </a:r>
            <a:r>
              <a:rPr sz="794" spc="-4" dirty="0">
                <a:solidFill>
                  <a:srgbClr val="87A879"/>
                </a:solidFill>
                <a:latin typeface="Book Antiqua"/>
                <a:cs typeface="Book Antiqua"/>
              </a:rPr>
              <a:t> </a:t>
            </a:r>
            <a:r>
              <a:rPr sz="794" spc="-13" dirty="0">
                <a:solidFill>
                  <a:srgbClr val="87A879"/>
                </a:solidFill>
                <a:latin typeface="Book Antiqua"/>
                <a:cs typeface="Book Antiqua"/>
              </a:rPr>
              <a:t>aspec</a:t>
            </a:r>
            <a:r>
              <a:rPr sz="794" spc="-4" dirty="0">
                <a:solidFill>
                  <a:srgbClr val="87A879"/>
                </a:solidFill>
                <a:latin typeface="Book Antiqua"/>
                <a:cs typeface="Book Antiqua"/>
              </a:rPr>
              <a:t>t</a:t>
            </a:r>
            <a:r>
              <a:rPr sz="794" spc="-22" dirty="0">
                <a:solidFill>
                  <a:srgbClr val="87A879"/>
                </a:solidFill>
                <a:latin typeface="Book Antiqua"/>
                <a:cs typeface="Book Antiqua"/>
              </a:rPr>
              <a:t> </a:t>
            </a:r>
            <a:r>
              <a:rPr sz="794" spc="-13" dirty="0">
                <a:solidFill>
                  <a:srgbClr val="87A879"/>
                </a:solidFill>
                <a:latin typeface="Book Antiqua"/>
                <a:cs typeface="Book Antiqua"/>
              </a:rPr>
              <a:t>o</a:t>
            </a:r>
            <a:r>
              <a:rPr sz="794" spc="-4" dirty="0">
                <a:solidFill>
                  <a:srgbClr val="87A879"/>
                </a:solidFill>
                <a:latin typeface="Book Antiqua"/>
                <a:cs typeface="Book Antiqua"/>
              </a:rPr>
              <a:t>f</a:t>
            </a:r>
            <a:r>
              <a:rPr sz="794" spc="-22" dirty="0">
                <a:solidFill>
                  <a:srgbClr val="87A879"/>
                </a:solidFill>
                <a:latin typeface="Book Antiqua"/>
                <a:cs typeface="Book Antiqua"/>
              </a:rPr>
              <a:t> America</a:t>
            </a:r>
            <a:r>
              <a:rPr sz="794" spc="-13" dirty="0">
                <a:solidFill>
                  <a:srgbClr val="87A879"/>
                </a:solidFill>
                <a:latin typeface="Book Antiqua"/>
                <a:cs typeface="Book Antiqua"/>
              </a:rPr>
              <a:t>n</a:t>
            </a:r>
            <a:r>
              <a:rPr sz="794" spc="-22" dirty="0">
                <a:solidFill>
                  <a:srgbClr val="87A879"/>
                </a:solidFill>
                <a:latin typeface="Book Antiqua"/>
                <a:cs typeface="Book Antiqua"/>
              </a:rPr>
              <a:t> </a:t>
            </a:r>
            <a:r>
              <a:rPr sz="794" spc="-13" dirty="0">
                <a:solidFill>
                  <a:srgbClr val="87A879"/>
                </a:solidFill>
                <a:latin typeface="Book Antiqua"/>
                <a:cs typeface="Book Antiqua"/>
              </a:rPr>
              <a:t>societ</a:t>
            </a:r>
            <a:r>
              <a:rPr sz="794" spc="-9" dirty="0">
                <a:solidFill>
                  <a:srgbClr val="87A879"/>
                </a:solidFill>
                <a:latin typeface="Book Antiqua"/>
                <a:cs typeface="Book Antiqua"/>
              </a:rPr>
              <a:t>y</a:t>
            </a:r>
            <a:r>
              <a:rPr sz="794" spc="-18" dirty="0">
                <a:solidFill>
                  <a:srgbClr val="87A879"/>
                </a:solidFill>
                <a:latin typeface="Book Antiqua"/>
                <a:cs typeface="Book Antiqua"/>
              </a:rPr>
              <a:t> </a:t>
            </a:r>
            <a:r>
              <a:rPr sz="794" spc="-13" dirty="0">
                <a:solidFill>
                  <a:srgbClr val="87A879"/>
                </a:solidFill>
                <a:latin typeface="Book Antiqua"/>
                <a:cs typeface="Book Antiqua"/>
              </a:rPr>
              <a:t>fro</a:t>
            </a:r>
            <a:r>
              <a:rPr sz="794" spc="-9" dirty="0">
                <a:solidFill>
                  <a:srgbClr val="87A879"/>
                </a:solidFill>
                <a:latin typeface="Book Antiqua"/>
                <a:cs typeface="Book Antiqua"/>
              </a:rPr>
              <a:t>m</a:t>
            </a:r>
            <a:r>
              <a:rPr sz="794" spc="-22" dirty="0">
                <a:solidFill>
                  <a:srgbClr val="87A879"/>
                </a:solidFill>
                <a:latin typeface="Book Antiqua"/>
                <a:cs typeface="Book Antiqua"/>
              </a:rPr>
              <a:t> </a:t>
            </a:r>
            <a:r>
              <a:rPr sz="794" dirty="0">
                <a:solidFill>
                  <a:srgbClr val="87A879"/>
                </a:solidFill>
                <a:latin typeface="Book Antiqua"/>
                <a:cs typeface="Book Antiqua"/>
              </a:rPr>
              <a:t>th</a:t>
            </a:r>
            <a:r>
              <a:rPr sz="794" spc="9" dirty="0">
                <a:solidFill>
                  <a:srgbClr val="87A879"/>
                </a:solidFill>
                <a:latin typeface="Book Antiqua"/>
                <a:cs typeface="Book Antiqua"/>
              </a:rPr>
              <a:t>e</a:t>
            </a:r>
            <a:r>
              <a:rPr sz="794" spc="-22" dirty="0">
                <a:solidFill>
                  <a:srgbClr val="87A879"/>
                </a:solidFill>
                <a:latin typeface="Book Antiqua"/>
                <a:cs typeface="Book Antiqua"/>
              </a:rPr>
              <a:t> </a:t>
            </a:r>
            <a:r>
              <a:rPr sz="794" spc="-18" dirty="0">
                <a:solidFill>
                  <a:srgbClr val="87A879"/>
                </a:solidFill>
                <a:latin typeface="Book Antiqua"/>
                <a:cs typeface="Book Antiqua"/>
              </a:rPr>
              <a:t>individual</a:t>
            </a:r>
            <a:r>
              <a:rPr sz="794" spc="-13" dirty="0">
                <a:solidFill>
                  <a:srgbClr val="87A879"/>
                </a:solidFill>
                <a:latin typeface="Book Antiqua"/>
                <a:cs typeface="Book Antiqua"/>
              </a:rPr>
              <a:t> consume</a:t>
            </a:r>
            <a:r>
              <a:rPr sz="794" spc="62" dirty="0">
                <a:solidFill>
                  <a:srgbClr val="87A879"/>
                </a:solidFill>
                <a:latin typeface="Book Antiqua"/>
                <a:cs typeface="Book Antiqua"/>
              </a:rPr>
              <a:t>r</a:t>
            </a:r>
            <a:r>
              <a:rPr sz="794" spc="-22" dirty="0">
                <a:solidFill>
                  <a:srgbClr val="87A879"/>
                </a:solidFill>
                <a:latin typeface="Book Antiqua"/>
                <a:cs typeface="Book Antiqua"/>
              </a:rPr>
              <a:t>’</a:t>
            </a:r>
            <a:r>
              <a:rPr sz="794" spc="-18" dirty="0">
                <a:solidFill>
                  <a:srgbClr val="87A879"/>
                </a:solidFill>
                <a:latin typeface="Book Antiqua"/>
                <a:cs typeface="Book Antiqua"/>
              </a:rPr>
              <a:t>s</a:t>
            </a:r>
            <a:r>
              <a:rPr sz="794" spc="-22" dirty="0">
                <a:solidFill>
                  <a:srgbClr val="87A879"/>
                </a:solidFill>
                <a:latin typeface="Book Antiqua"/>
                <a:cs typeface="Book Antiqua"/>
              </a:rPr>
              <a:t> </a:t>
            </a:r>
            <a:r>
              <a:rPr sz="794" spc="-9" dirty="0">
                <a:solidFill>
                  <a:srgbClr val="87A879"/>
                </a:solidFill>
                <a:latin typeface="Book Antiqua"/>
                <a:cs typeface="Book Antiqua"/>
              </a:rPr>
              <a:t>healt</a:t>
            </a:r>
            <a:r>
              <a:rPr sz="794" spc="4" dirty="0">
                <a:solidFill>
                  <a:srgbClr val="87A879"/>
                </a:solidFill>
                <a:latin typeface="Book Antiqua"/>
                <a:cs typeface="Book Antiqua"/>
              </a:rPr>
              <a:t>h</a:t>
            </a:r>
            <a:r>
              <a:rPr sz="794" spc="-22" dirty="0">
                <a:solidFill>
                  <a:srgbClr val="87A879"/>
                </a:solidFill>
                <a:latin typeface="Book Antiqua"/>
                <a:cs typeface="Book Antiqua"/>
              </a:rPr>
              <a:t> </a:t>
            </a:r>
            <a:r>
              <a:rPr sz="794" spc="-9" dirty="0">
                <a:solidFill>
                  <a:srgbClr val="87A879"/>
                </a:solidFill>
                <a:latin typeface="Book Antiqua"/>
                <a:cs typeface="Book Antiqua"/>
              </a:rPr>
              <a:t>an</a:t>
            </a:r>
            <a:r>
              <a:rPr sz="794" dirty="0">
                <a:solidFill>
                  <a:srgbClr val="87A879"/>
                </a:solidFill>
                <a:latin typeface="Book Antiqua"/>
                <a:cs typeface="Book Antiqua"/>
              </a:rPr>
              <a:t>d</a:t>
            </a:r>
            <a:r>
              <a:rPr sz="794" spc="-22" dirty="0">
                <a:solidFill>
                  <a:srgbClr val="87A879"/>
                </a:solidFill>
                <a:latin typeface="Book Antiqua"/>
                <a:cs typeface="Book Antiqua"/>
              </a:rPr>
              <a:t> </a:t>
            </a:r>
            <a:r>
              <a:rPr sz="794" spc="-13" dirty="0">
                <a:solidFill>
                  <a:srgbClr val="87A879"/>
                </a:solidFill>
                <a:latin typeface="Book Antiqua"/>
                <a:cs typeface="Book Antiqua"/>
              </a:rPr>
              <a:t>safet</a:t>
            </a:r>
            <a:r>
              <a:rPr sz="794" spc="-4" dirty="0">
                <a:solidFill>
                  <a:srgbClr val="87A879"/>
                </a:solidFill>
                <a:latin typeface="Book Antiqua"/>
                <a:cs typeface="Book Antiqua"/>
              </a:rPr>
              <a:t>y</a:t>
            </a:r>
            <a:r>
              <a:rPr sz="794" spc="-22" dirty="0">
                <a:solidFill>
                  <a:srgbClr val="87A879"/>
                </a:solidFill>
                <a:latin typeface="Book Antiqua"/>
                <a:cs typeface="Book Antiqua"/>
              </a:rPr>
              <a:t> </a:t>
            </a:r>
            <a:r>
              <a:rPr sz="794" spc="-9" dirty="0">
                <a:solidFill>
                  <a:srgbClr val="87A879"/>
                </a:solidFill>
                <a:latin typeface="Book Antiqua"/>
                <a:cs typeface="Book Antiqua"/>
              </a:rPr>
              <a:t>t</a:t>
            </a:r>
            <a:r>
              <a:rPr sz="794" dirty="0">
                <a:solidFill>
                  <a:srgbClr val="87A879"/>
                </a:solidFill>
                <a:latin typeface="Book Antiqua"/>
                <a:cs typeface="Book Antiqua"/>
              </a:rPr>
              <a:t>o</a:t>
            </a:r>
            <a:r>
              <a:rPr sz="794" spc="-22" dirty="0">
                <a:solidFill>
                  <a:srgbClr val="87A879"/>
                </a:solidFill>
                <a:latin typeface="Book Antiqua"/>
                <a:cs typeface="Book Antiqua"/>
              </a:rPr>
              <a:t> </a:t>
            </a:r>
            <a:r>
              <a:rPr sz="794" dirty="0">
                <a:solidFill>
                  <a:srgbClr val="87A879"/>
                </a:solidFill>
                <a:latin typeface="Book Antiqua"/>
                <a:cs typeface="Book Antiqua"/>
              </a:rPr>
              <a:t>th</a:t>
            </a:r>
            <a:r>
              <a:rPr sz="794" spc="9" dirty="0">
                <a:solidFill>
                  <a:srgbClr val="87A879"/>
                </a:solidFill>
                <a:latin typeface="Book Antiqua"/>
                <a:cs typeface="Book Antiqua"/>
              </a:rPr>
              <a:t>e</a:t>
            </a:r>
            <a:r>
              <a:rPr sz="794" spc="-22" dirty="0">
                <a:solidFill>
                  <a:srgbClr val="87A879"/>
                </a:solidFill>
                <a:latin typeface="Book Antiqua"/>
                <a:cs typeface="Book Antiqua"/>
              </a:rPr>
              <a:t> </a:t>
            </a:r>
            <a:r>
              <a:rPr sz="794" spc="-13" dirty="0">
                <a:solidFill>
                  <a:srgbClr val="87A879"/>
                </a:solidFill>
                <a:latin typeface="Book Antiqua"/>
                <a:cs typeface="Book Antiqua"/>
              </a:rPr>
              <a:t>nation’s welfare</a:t>
            </a:r>
            <a:r>
              <a:rPr sz="794" spc="-4" dirty="0">
                <a:solidFill>
                  <a:srgbClr val="87A879"/>
                </a:solidFill>
                <a:latin typeface="Book Antiqua"/>
                <a:cs typeface="Book Antiqua"/>
              </a:rPr>
              <a:t>,</a:t>
            </a:r>
            <a:r>
              <a:rPr sz="794" spc="-18" dirty="0">
                <a:solidFill>
                  <a:srgbClr val="87A879"/>
                </a:solidFill>
                <a:latin typeface="Book Antiqua"/>
                <a:cs typeface="Book Antiqua"/>
              </a:rPr>
              <a:t> </a:t>
            </a:r>
            <a:r>
              <a:rPr sz="794" spc="-13" dirty="0">
                <a:solidFill>
                  <a:srgbClr val="87A879"/>
                </a:solidFill>
                <a:latin typeface="Book Antiqua"/>
                <a:cs typeface="Book Antiqua"/>
              </a:rPr>
              <a:t>securit</a:t>
            </a:r>
            <a:r>
              <a:rPr sz="794" spc="-88" dirty="0">
                <a:solidFill>
                  <a:srgbClr val="87A879"/>
                </a:solidFill>
                <a:latin typeface="Book Antiqua"/>
                <a:cs typeface="Book Antiqua"/>
              </a:rPr>
              <a:t>y</a:t>
            </a:r>
            <a:r>
              <a:rPr sz="794" spc="-4" dirty="0">
                <a:solidFill>
                  <a:srgbClr val="87A879"/>
                </a:solidFill>
                <a:latin typeface="Book Antiqua"/>
                <a:cs typeface="Book Antiqua"/>
              </a:rPr>
              <a:t>,</a:t>
            </a:r>
            <a:r>
              <a:rPr sz="794" spc="-22" dirty="0">
                <a:solidFill>
                  <a:srgbClr val="87A879"/>
                </a:solidFill>
                <a:latin typeface="Book Antiqua"/>
                <a:cs typeface="Book Antiqua"/>
              </a:rPr>
              <a:t> </a:t>
            </a:r>
            <a:r>
              <a:rPr sz="794" spc="-9" dirty="0">
                <a:solidFill>
                  <a:srgbClr val="87A879"/>
                </a:solidFill>
                <a:latin typeface="Book Antiqua"/>
                <a:cs typeface="Book Antiqua"/>
              </a:rPr>
              <a:t>an</a:t>
            </a:r>
            <a:r>
              <a:rPr sz="794" dirty="0">
                <a:solidFill>
                  <a:srgbClr val="87A879"/>
                </a:solidFill>
                <a:latin typeface="Book Antiqua"/>
                <a:cs typeface="Book Antiqua"/>
              </a:rPr>
              <a:t>d</a:t>
            </a:r>
            <a:r>
              <a:rPr sz="794" spc="-22" dirty="0">
                <a:solidFill>
                  <a:srgbClr val="87A879"/>
                </a:solidFill>
                <a:latin typeface="Book Antiqua"/>
                <a:cs typeface="Book Antiqua"/>
              </a:rPr>
              <a:t> </a:t>
            </a:r>
            <a:r>
              <a:rPr sz="794" spc="-9" dirty="0">
                <a:solidFill>
                  <a:srgbClr val="87A879"/>
                </a:solidFill>
                <a:latin typeface="Book Antiqua"/>
                <a:cs typeface="Book Antiqua"/>
              </a:rPr>
              <a:t>environmenta</a:t>
            </a:r>
            <a:r>
              <a:rPr sz="794" dirty="0">
                <a:solidFill>
                  <a:srgbClr val="87A879"/>
                </a:solidFill>
                <a:latin typeface="Book Antiqua"/>
                <a:cs typeface="Book Antiqua"/>
              </a:rPr>
              <a:t>l</a:t>
            </a:r>
            <a:r>
              <a:rPr sz="794" spc="-18" dirty="0">
                <a:solidFill>
                  <a:srgbClr val="87A879"/>
                </a:solidFill>
                <a:latin typeface="Book Antiqua"/>
                <a:cs typeface="Book Antiqua"/>
              </a:rPr>
              <a:t> sustainabilit</a:t>
            </a:r>
            <a:r>
              <a:rPr sz="794" spc="-88" dirty="0">
                <a:solidFill>
                  <a:srgbClr val="87A879"/>
                </a:solidFill>
                <a:latin typeface="Book Antiqua"/>
                <a:cs typeface="Book Antiqua"/>
              </a:rPr>
              <a:t>y</a:t>
            </a:r>
            <a:r>
              <a:rPr sz="794" spc="-4" dirty="0">
                <a:solidFill>
                  <a:srgbClr val="87A879"/>
                </a:solidFill>
                <a:latin typeface="Book Antiqua"/>
                <a:cs typeface="Book Antiqua"/>
              </a:rPr>
              <a:t>.</a:t>
            </a:r>
            <a:endParaRPr sz="794">
              <a:solidFill>
                <a:prstClr val="black"/>
              </a:solidFill>
              <a:latin typeface="Book Antiqua"/>
              <a:cs typeface="Book Antiqua"/>
            </a:endParaRPr>
          </a:p>
          <a:p>
            <a:pPr marL="11206" marR="51549" indent="-560">
              <a:lnSpc>
                <a:spcPct val="101899"/>
              </a:lnSpc>
              <a:spcBef>
                <a:spcPts val="317"/>
              </a:spcBef>
            </a:pPr>
            <a:r>
              <a:rPr sz="794" spc="-18" dirty="0">
                <a:solidFill>
                  <a:srgbClr val="87A879"/>
                </a:solidFill>
                <a:latin typeface="Book Antiqua"/>
                <a:cs typeface="Book Antiqua"/>
              </a:rPr>
              <a:t>Agric</a:t>
            </a:r>
            <a:r>
              <a:rPr sz="794" spc="-26" dirty="0">
                <a:solidFill>
                  <a:srgbClr val="87A879"/>
                </a:solidFill>
                <a:latin typeface="Book Antiqua"/>
                <a:cs typeface="Book Antiqua"/>
              </a:rPr>
              <a:t>u</a:t>
            </a:r>
            <a:r>
              <a:rPr sz="794" spc="-9" dirty="0">
                <a:solidFill>
                  <a:srgbClr val="87A879"/>
                </a:solidFill>
                <a:latin typeface="Book Antiqua"/>
                <a:cs typeface="Book Antiqua"/>
              </a:rPr>
              <a:t>ltural</a:t>
            </a:r>
            <a:r>
              <a:rPr sz="794" spc="-4" dirty="0">
                <a:solidFill>
                  <a:srgbClr val="87A879"/>
                </a:solidFill>
                <a:latin typeface="Book Antiqua"/>
                <a:cs typeface="Book Antiqua"/>
              </a:rPr>
              <a:t> research</a:t>
            </a:r>
            <a:r>
              <a:rPr sz="794" spc="-9" dirty="0">
                <a:solidFill>
                  <a:srgbClr val="87A879"/>
                </a:solidFill>
                <a:latin typeface="Book Antiqua"/>
                <a:cs typeface="Book Antiqua"/>
              </a:rPr>
              <a:t> </a:t>
            </a:r>
            <a:r>
              <a:rPr sz="794" spc="-18" dirty="0">
                <a:solidFill>
                  <a:srgbClr val="87A879"/>
                </a:solidFill>
                <a:latin typeface="Book Antiqua"/>
                <a:cs typeface="Book Antiqua"/>
              </a:rPr>
              <a:t>is</a:t>
            </a:r>
            <a:r>
              <a:rPr sz="794" spc="-4" dirty="0">
                <a:solidFill>
                  <a:srgbClr val="87A879"/>
                </a:solidFill>
                <a:latin typeface="Book Antiqua"/>
                <a:cs typeface="Book Antiqua"/>
              </a:rPr>
              <a:t> </a:t>
            </a:r>
            <a:r>
              <a:rPr sz="794" spc="-9" dirty="0">
                <a:solidFill>
                  <a:srgbClr val="87A879"/>
                </a:solidFill>
                <a:latin typeface="Book Antiqua"/>
                <a:cs typeface="Book Antiqua"/>
              </a:rPr>
              <a:t>fuelin</a:t>
            </a:r>
            <a:r>
              <a:rPr sz="794" spc="-4" dirty="0">
                <a:solidFill>
                  <a:srgbClr val="87A879"/>
                </a:solidFill>
                <a:latin typeface="Book Antiqua"/>
                <a:cs typeface="Book Antiqua"/>
              </a:rPr>
              <a:t>g </a:t>
            </a:r>
            <a:r>
              <a:rPr sz="794" dirty="0">
                <a:solidFill>
                  <a:srgbClr val="87A879"/>
                </a:solidFill>
                <a:latin typeface="Book Antiqua"/>
                <a:cs typeface="Book Antiqua"/>
              </a:rPr>
              <a:t>innovation</a:t>
            </a:r>
            <a:r>
              <a:rPr sz="794" spc="-4" dirty="0">
                <a:solidFill>
                  <a:srgbClr val="87A879"/>
                </a:solidFill>
                <a:latin typeface="Book Antiqua"/>
                <a:cs typeface="Book Antiqua"/>
              </a:rPr>
              <a:t> </a:t>
            </a:r>
            <a:r>
              <a:rPr sz="794" dirty="0">
                <a:solidFill>
                  <a:srgbClr val="87A879"/>
                </a:solidFill>
                <a:latin typeface="Book Antiqua"/>
                <a:cs typeface="Book Antiqua"/>
              </a:rPr>
              <a:t>in many</a:t>
            </a:r>
            <a:r>
              <a:rPr sz="794" spc="-4" dirty="0">
                <a:solidFill>
                  <a:srgbClr val="87A879"/>
                </a:solidFill>
                <a:latin typeface="Book Antiqua"/>
                <a:cs typeface="Book Antiqua"/>
              </a:rPr>
              <a:t> </a:t>
            </a:r>
            <a:r>
              <a:rPr sz="794" spc="-9" dirty="0">
                <a:solidFill>
                  <a:srgbClr val="87A879"/>
                </a:solidFill>
                <a:latin typeface="Book Antiqua"/>
                <a:cs typeface="Book Antiqua"/>
              </a:rPr>
              <a:t>parts</a:t>
            </a:r>
            <a:r>
              <a:rPr sz="794" spc="-4" dirty="0">
                <a:solidFill>
                  <a:srgbClr val="87A879"/>
                </a:solidFill>
                <a:latin typeface="Book Antiqua"/>
                <a:cs typeface="Book Antiqua"/>
              </a:rPr>
              <a:t> of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econom</a:t>
            </a:r>
            <a:r>
              <a:rPr sz="794" dirty="0">
                <a:solidFill>
                  <a:srgbClr val="87A879"/>
                </a:solidFill>
                <a:latin typeface="Book Antiqua"/>
                <a:cs typeface="Book Antiqua"/>
              </a:rPr>
              <a:t>y</a:t>
            </a:r>
            <a:r>
              <a:rPr sz="794" spc="-4" dirty="0">
                <a:solidFill>
                  <a:srgbClr val="87A879"/>
                </a:solidFill>
                <a:latin typeface="Book Antiqua"/>
                <a:cs typeface="Book Antiqua"/>
              </a:rPr>
              <a:t> </a:t>
            </a:r>
            <a:r>
              <a:rPr sz="794" spc="4" dirty="0">
                <a:solidFill>
                  <a:srgbClr val="87A879"/>
                </a:solidFill>
                <a:latin typeface="Book Antiqua"/>
                <a:cs typeface="Book Antiqua"/>
              </a:rPr>
              <a:t>not</a:t>
            </a:r>
            <a:r>
              <a:rPr sz="794" spc="-4" dirty="0">
                <a:solidFill>
                  <a:srgbClr val="87A879"/>
                </a:solidFill>
                <a:latin typeface="Book Antiqua"/>
                <a:cs typeface="Book Antiqua"/>
              </a:rPr>
              <a:t> generally</a:t>
            </a:r>
            <a:r>
              <a:rPr sz="794" spc="-9" dirty="0">
                <a:solidFill>
                  <a:srgbClr val="87A879"/>
                </a:solidFill>
                <a:latin typeface="Book Antiqua"/>
                <a:cs typeface="Book Antiqua"/>
              </a:rPr>
              <a:t> </a:t>
            </a:r>
            <a:r>
              <a:rPr sz="794" spc="-13" dirty="0">
                <a:solidFill>
                  <a:srgbClr val="87A879"/>
                </a:solidFill>
                <a:latin typeface="Book Antiqua"/>
                <a:cs typeface="Book Antiqua"/>
              </a:rPr>
              <a:t>assoc</a:t>
            </a:r>
            <a:r>
              <a:rPr sz="794" spc="-9" dirty="0">
                <a:solidFill>
                  <a:srgbClr val="87A879"/>
                </a:solidFill>
                <a:latin typeface="Book Antiqua"/>
                <a:cs typeface="Book Antiqua"/>
              </a:rPr>
              <a:t>i</a:t>
            </a:r>
            <a:r>
              <a:rPr sz="794" spc="-4" dirty="0">
                <a:solidFill>
                  <a:srgbClr val="87A879"/>
                </a:solidFill>
                <a:latin typeface="Book Antiqua"/>
                <a:cs typeface="Book Antiqua"/>
              </a:rPr>
              <a:t>- ate</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spc="-9" dirty="0">
                <a:solidFill>
                  <a:srgbClr val="87A879"/>
                </a:solidFill>
                <a:latin typeface="Book Antiqua"/>
                <a:cs typeface="Book Antiqua"/>
              </a:rPr>
              <a:t>wit</a:t>
            </a:r>
            <a:r>
              <a:rPr sz="794" spc="-4" dirty="0">
                <a:solidFill>
                  <a:srgbClr val="87A879"/>
                </a:solidFill>
                <a:latin typeface="Book Antiqua"/>
                <a:cs typeface="Book Antiqua"/>
              </a:rPr>
              <a:t>h </a:t>
            </a:r>
            <a:r>
              <a:rPr sz="794" spc="-13" dirty="0">
                <a:solidFill>
                  <a:srgbClr val="87A879"/>
                </a:solidFill>
                <a:latin typeface="Book Antiqua"/>
                <a:cs typeface="Book Antiqua"/>
              </a:rPr>
              <a:t>agriculture</a:t>
            </a:r>
            <a:r>
              <a:rPr sz="794" spc="-4" dirty="0">
                <a:solidFill>
                  <a:srgbClr val="87A879"/>
                </a:solidFill>
                <a:latin typeface="Book Antiqua"/>
                <a:cs typeface="Book Antiqua"/>
              </a:rPr>
              <a:t>, suc</a:t>
            </a:r>
            <a:r>
              <a:rPr sz="794" dirty="0">
                <a:solidFill>
                  <a:srgbClr val="87A879"/>
                </a:solidFill>
                <a:latin typeface="Book Antiqua"/>
                <a:cs typeface="Book Antiqua"/>
              </a:rPr>
              <a:t>h</a:t>
            </a:r>
            <a:r>
              <a:rPr sz="794" spc="-4" dirty="0">
                <a:solidFill>
                  <a:srgbClr val="87A879"/>
                </a:solidFill>
                <a:latin typeface="Book Antiqua"/>
                <a:cs typeface="Book Antiqua"/>
              </a:rPr>
              <a:t> </a:t>
            </a:r>
            <a:r>
              <a:rPr sz="794" spc="-18" dirty="0">
                <a:solidFill>
                  <a:srgbClr val="87A879"/>
                </a:solidFill>
                <a:latin typeface="Book Antiqua"/>
                <a:cs typeface="Book Antiqua"/>
              </a:rPr>
              <a:t>a</a:t>
            </a:r>
            <a:r>
              <a:rPr sz="794" spc="-9" dirty="0">
                <a:solidFill>
                  <a:srgbClr val="87A879"/>
                </a:solidFill>
                <a:latin typeface="Book Antiqua"/>
                <a:cs typeface="Book Antiqua"/>
              </a:rPr>
              <a:t>s</a:t>
            </a:r>
            <a:r>
              <a:rPr sz="794" spc="-4" dirty="0">
                <a:solidFill>
                  <a:srgbClr val="87A879"/>
                </a:solidFill>
                <a:latin typeface="Book Antiqua"/>
                <a:cs typeface="Book Antiqua"/>
              </a:rPr>
              <a:t> energ</a:t>
            </a:r>
            <a:r>
              <a:rPr sz="794" spc="-71" dirty="0">
                <a:solidFill>
                  <a:srgbClr val="87A879"/>
                </a:solidFill>
                <a:latin typeface="Book Antiqua"/>
                <a:cs typeface="Book Antiqua"/>
              </a:rPr>
              <a:t>y</a:t>
            </a:r>
            <a:r>
              <a:rPr sz="794" spc="-4" dirty="0">
                <a:solidFill>
                  <a:srgbClr val="87A879"/>
                </a:solidFill>
                <a:latin typeface="Book Antiqua"/>
                <a:cs typeface="Book Antiqua"/>
              </a:rPr>
              <a:t>, </a:t>
            </a:r>
            <a:r>
              <a:rPr sz="794" spc="-9" dirty="0">
                <a:solidFill>
                  <a:srgbClr val="87A879"/>
                </a:solidFill>
                <a:latin typeface="Book Antiqua"/>
                <a:cs typeface="Book Antiqua"/>
              </a:rPr>
              <a:t>electronics, plastics,</a:t>
            </a:r>
            <a:r>
              <a:rPr sz="794" spc="-4" dirty="0">
                <a:solidFill>
                  <a:srgbClr val="87A879"/>
                </a:solidFill>
                <a:latin typeface="Book Antiqua"/>
                <a:cs typeface="Book Antiqua"/>
              </a:rPr>
              <a:t> 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dirty="0">
                <a:solidFill>
                  <a:srgbClr val="87A879"/>
                </a:solidFill>
                <a:latin typeface="Book Antiqua"/>
                <a:cs typeface="Book Antiqua"/>
              </a:rPr>
              <a:t>pha</a:t>
            </a:r>
            <a:r>
              <a:rPr sz="794" spc="13" dirty="0">
                <a:solidFill>
                  <a:srgbClr val="87A879"/>
                </a:solidFill>
                <a:latin typeface="Book Antiqua"/>
                <a:cs typeface="Book Antiqua"/>
              </a:rPr>
              <a:t>r</a:t>
            </a:r>
            <a:r>
              <a:rPr sz="794" spc="-9" dirty="0">
                <a:solidFill>
                  <a:srgbClr val="87A879"/>
                </a:solidFill>
                <a:latin typeface="Book Antiqua"/>
                <a:cs typeface="Book Antiqua"/>
              </a:rPr>
              <a:t>maceuticals.</a:t>
            </a:r>
            <a:endParaRPr sz="794">
              <a:solidFill>
                <a:prstClr val="black"/>
              </a:solidFill>
              <a:latin typeface="Book Antiqua"/>
              <a:cs typeface="Book Antiqua"/>
            </a:endParaRPr>
          </a:p>
        </p:txBody>
      </p:sp>
      <p:sp>
        <p:nvSpPr>
          <p:cNvPr id="17" name="object 17"/>
          <p:cNvSpPr txBox="1"/>
          <p:nvPr/>
        </p:nvSpPr>
        <p:spPr>
          <a:xfrm>
            <a:off x="6208059" y="3845424"/>
            <a:ext cx="1141319" cy="162993"/>
          </a:xfrm>
          <a:prstGeom prst="rect">
            <a:avLst/>
          </a:prstGeom>
        </p:spPr>
        <p:txBody>
          <a:bodyPr vert="horz" wrap="square" lIns="0" tIns="0" rIns="0" bIns="0" rtlCol="0">
            <a:spAutoFit/>
          </a:bodyPr>
          <a:lstStyle/>
          <a:p>
            <a:pPr marL="11206"/>
            <a:r>
              <a:rPr sz="1059" i="1" spc="-159" dirty="0">
                <a:solidFill>
                  <a:srgbClr val="87A879"/>
                </a:solidFill>
                <a:latin typeface="Lucida Sans"/>
                <a:cs typeface="Lucida Sans"/>
              </a:rPr>
              <a:t>C</a:t>
            </a:r>
            <a:r>
              <a:rPr sz="1059" i="1" spc="-150" dirty="0">
                <a:solidFill>
                  <a:srgbClr val="87A879"/>
                </a:solidFill>
                <a:latin typeface="Lucida Sans"/>
                <a:cs typeface="Lucida Sans"/>
              </a:rPr>
              <a:t>a</a:t>
            </a:r>
            <a:r>
              <a:rPr sz="1059" i="1" spc="-128" dirty="0">
                <a:solidFill>
                  <a:srgbClr val="87A879"/>
                </a:solidFill>
                <a:latin typeface="Lucida Sans"/>
                <a:cs typeface="Lucida Sans"/>
              </a:rPr>
              <a:t>r</a:t>
            </a:r>
            <a:r>
              <a:rPr sz="1059" i="1" spc="-124" dirty="0">
                <a:solidFill>
                  <a:srgbClr val="87A879"/>
                </a:solidFill>
                <a:latin typeface="Lucida Sans"/>
                <a:cs typeface="Lucida Sans"/>
              </a:rPr>
              <a:t>e</a:t>
            </a:r>
            <a:r>
              <a:rPr sz="1059" i="1" spc="-128" dirty="0">
                <a:solidFill>
                  <a:srgbClr val="87A879"/>
                </a:solidFill>
                <a:latin typeface="Lucida Sans"/>
                <a:cs typeface="Lucida Sans"/>
              </a:rPr>
              <a:t>er</a:t>
            </a:r>
            <a:r>
              <a:rPr sz="1059" i="1" spc="-106" dirty="0">
                <a:solidFill>
                  <a:srgbClr val="87A879"/>
                </a:solidFill>
                <a:latin typeface="Lucida Sans"/>
                <a:cs typeface="Lucida Sans"/>
              </a:rPr>
              <a:t>s</a:t>
            </a:r>
            <a:r>
              <a:rPr sz="1059" i="1" spc="-71" dirty="0">
                <a:solidFill>
                  <a:srgbClr val="87A879"/>
                </a:solidFill>
                <a:latin typeface="Lucida Sans"/>
                <a:cs typeface="Lucida Sans"/>
              </a:rPr>
              <a:t> </a:t>
            </a:r>
            <a:r>
              <a:rPr sz="1059" i="1" spc="-79" dirty="0">
                <a:solidFill>
                  <a:srgbClr val="87A879"/>
                </a:solidFill>
                <a:latin typeface="Lucida Sans"/>
                <a:cs typeface="Lucida Sans"/>
              </a:rPr>
              <a:t>i</a:t>
            </a:r>
            <a:r>
              <a:rPr sz="1059" i="1" spc="-132" dirty="0">
                <a:solidFill>
                  <a:srgbClr val="87A879"/>
                </a:solidFill>
                <a:latin typeface="Lucida Sans"/>
                <a:cs typeface="Lucida Sans"/>
              </a:rPr>
              <a:t>n</a:t>
            </a:r>
            <a:r>
              <a:rPr sz="1059" i="1" spc="-71" dirty="0">
                <a:solidFill>
                  <a:srgbClr val="87A879"/>
                </a:solidFill>
                <a:latin typeface="Lucida Sans"/>
                <a:cs typeface="Lucida Sans"/>
              </a:rPr>
              <a:t> </a:t>
            </a:r>
            <a:r>
              <a:rPr sz="1059" i="1" spc="-168" dirty="0">
                <a:solidFill>
                  <a:srgbClr val="87A879"/>
                </a:solidFill>
                <a:latin typeface="Lucida Sans"/>
                <a:cs typeface="Lucida Sans"/>
              </a:rPr>
              <a:t>A</a:t>
            </a:r>
            <a:r>
              <a:rPr sz="1059" i="1" spc="-150" dirty="0">
                <a:solidFill>
                  <a:srgbClr val="87A879"/>
                </a:solidFill>
                <a:latin typeface="Lucida Sans"/>
                <a:cs typeface="Lucida Sans"/>
              </a:rPr>
              <a:t>g</a:t>
            </a:r>
            <a:r>
              <a:rPr sz="1059" i="1" spc="-132" dirty="0">
                <a:solidFill>
                  <a:srgbClr val="87A879"/>
                </a:solidFill>
                <a:latin typeface="Lucida Sans"/>
                <a:cs typeface="Lucida Sans"/>
              </a:rPr>
              <a:t>r</a:t>
            </a:r>
            <a:r>
              <a:rPr sz="1059" i="1" spc="-75" dirty="0">
                <a:solidFill>
                  <a:srgbClr val="87A879"/>
                </a:solidFill>
                <a:latin typeface="Lucida Sans"/>
                <a:cs typeface="Lucida Sans"/>
              </a:rPr>
              <a:t>i</a:t>
            </a:r>
            <a:r>
              <a:rPr sz="1059" i="1" spc="-141" dirty="0">
                <a:solidFill>
                  <a:srgbClr val="87A879"/>
                </a:solidFill>
                <a:latin typeface="Lucida Sans"/>
                <a:cs typeface="Lucida Sans"/>
              </a:rPr>
              <a:t>c</a:t>
            </a:r>
            <a:r>
              <a:rPr sz="1059" i="1" spc="-163" dirty="0">
                <a:solidFill>
                  <a:srgbClr val="87A879"/>
                </a:solidFill>
                <a:latin typeface="Lucida Sans"/>
                <a:cs typeface="Lucida Sans"/>
              </a:rPr>
              <a:t>u</a:t>
            </a:r>
            <a:r>
              <a:rPr sz="1059" i="1" spc="-88" dirty="0">
                <a:solidFill>
                  <a:srgbClr val="87A879"/>
                </a:solidFill>
                <a:latin typeface="Lucida Sans"/>
                <a:cs typeface="Lucida Sans"/>
              </a:rPr>
              <a:t>l</a:t>
            </a:r>
            <a:r>
              <a:rPr sz="1059" i="1" spc="-106" dirty="0">
                <a:solidFill>
                  <a:srgbClr val="87A879"/>
                </a:solidFill>
                <a:latin typeface="Lucida Sans"/>
                <a:cs typeface="Lucida Sans"/>
              </a:rPr>
              <a:t>t</a:t>
            </a:r>
            <a:r>
              <a:rPr sz="1059" i="1" spc="-163" dirty="0">
                <a:solidFill>
                  <a:srgbClr val="87A879"/>
                </a:solidFill>
                <a:latin typeface="Lucida Sans"/>
                <a:cs typeface="Lucida Sans"/>
              </a:rPr>
              <a:t>u</a:t>
            </a:r>
            <a:r>
              <a:rPr sz="1059" i="1" spc="-137" dirty="0">
                <a:solidFill>
                  <a:srgbClr val="87A879"/>
                </a:solidFill>
                <a:latin typeface="Lucida Sans"/>
                <a:cs typeface="Lucida Sans"/>
              </a:rPr>
              <a:t>re</a:t>
            </a:r>
            <a:endParaRPr sz="1059">
              <a:solidFill>
                <a:prstClr val="black"/>
              </a:solidFill>
              <a:latin typeface="Lucida Sans"/>
              <a:cs typeface="Lucida Sans"/>
            </a:endParaRPr>
          </a:p>
        </p:txBody>
      </p:sp>
      <p:sp>
        <p:nvSpPr>
          <p:cNvPr id="18" name="object 18"/>
          <p:cNvSpPr/>
          <p:nvPr/>
        </p:nvSpPr>
        <p:spPr>
          <a:xfrm>
            <a:off x="6297706" y="4082616"/>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19" name="object 19"/>
          <p:cNvSpPr/>
          <p:nvPr/>
        </p:nvSpPr>
        <p:spPr>
          <a:xfrm>
            <a:off x="6297706" y="4222017"/>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0" name="object 20"/>
          <p:cNvSpPr/>
          <p:nvPr/>
        </p:nvSpPr>
        <p:spPr>
          <a:xfrm>
            <a:off x="6297706" y="4361418"/>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1" name="object 21"/>
          <p:cNvSpPr/>
          <p:nvPr/>
        </p:nvSpPr>
        <p:spPr>
          <a:xfrm>
            <a:off x="6297706" y="4500820"/>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2" name="object 22"/>
          <p:cNvSpPr/>
          <p:nvPr/>
        </p:nvSpPr>
        <p:spPr>
          <a:xfrm>
            <a:off x="6297706" y="4640221"/>
            <a:ext cx="64994" cy="58271"/>
          </a:xfrm>
          <a:custGeom>
            <a:avLst/>
            <a:gdLst/>
            <a:ahLst/>
            <a:cxnLst/>
            <a:rect l="l" t="t" r="r" b="b"/>
            <a:pathLst>
              <a:path w="73659" h="66039">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3" name="object 23"/>
          <p:cNvSpPr txBox="1"/>
          <p:nvPr/>
        </p:nvSpPr>
        <p:spPr>
          <a:xfrm>
            <a:off x="6409742" y="4051170"/>
            <a:ext cx="2168338" cy="702756"/>
          </a:xfrm>
          <a:prstGeom prst="rect">
            <a:avLst/>
          </a:prstGeom>
        </p:spPr>
        <p:txBody>
          <a:bodyPr vert="horz" wrap="square" lIns="0" tIns="0" rIns="0" bIns="0" rtlCol="0">
            <a:spAutoFit/>
          </a:bodyPr>
          <a:lstStyle/>
          <a:p>
            <a:pPr marL="11206" marR="787255">
              <a:lnSpc>
                <a:spcPct val="115199"/>
              </a:lnSpc>
            </a:pPr>
            <a:r>
              <a:rPr sz="794" spc="-18" dirty="0">
                <a:solidFill>
                  <a:srgbClr val="87A879"/>
                </a:solidFill>
                <a:latin typeface="Book Antiqua"/>
                <a:cs typeface="Book Antiqua"/>
              </a:rPr>
              <a:t>Agricul</a:t>
            </a:r>
            <a:r>
              <a:rPr sz="794" spc="-4" dirty="0">
                <a:solidFill>
                  <a:srgbClr val="87A879"/>
                </a:solidFill>
                <a:latin typeface="Book Antiqua"/>
                <a:cs typeface="Book Antiqua"/>
              </a:rPr>
              <a:t>tur</a:t>
            </a:r>
            <a:r>
              <a:rPr sz="794" dirty="0">
                <a:solidFill>
                  <a:srgbClr val="87A879"/>
                </a:solidFill>
                <a:latin typeface="Book Antiqua"/>
                <a:cs typeface="Book Antiqua"/>
              </a:rPr>
              <a:t>e</a:t>
            </a:r>
            <a:r>
              <a:rPr sz="794" spc="-4" dirty="0">
                <a:solidFill>
                  <a:srgbClr val="87A879"/>
                </a:solidFill>
                <a:latin typeface="Book Antiqua"/>
                <a:cs typeface="Book Antiqua"/>
              </a:rPr>
              <a:t> Sales</a:t>
            </a:r>
            <a:r>
              <a:rPr sz="794" spc="-9" dirty="0">
                <a:solidFill>
                  <a:srgbClr val="87A879"/>
                </a:solidFill>
                <a:latin typeface="Book Antiqua"/>
                <a:cs typeface="Book Antiqua"/>
              </a:rPr>
              <a:t> </a:t>
            </a:r>
            <a:r>
              <a:rPr sz="794" spc="-4" dirty="0">
                <a:solidFill>
                  <a:srgbClr val="87A879"/>
                </a:solidFill>
                <a:latin typeface="Book Antiqua"/>
                <a:cs typeface="Book Antiqua"/>
              </a:rPr>
              <a:t>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dirty="0">
                <a:solidFill>
                  <a:srgbClr val="87A879"/>
                </a:solidFill>
                <a:latin typeface="Book Antiqua"/>
                <a:cs typeface="Book Antiqua"/>
              </a:rPr>
              <a:t>Se</a:t>
            </a:r>
            <a:r>
              <a:rPr sz="794" spc="13" dirty="0">
                <a:solidFill>
                  <a:srgbClr val="87A879"/>
                </a:solidFill>
                <a:latin typeface="Book Antiqua"/>
                <a:cs typeface="Book Antiqua"/>
              </a:rPr>
              <a:t>r</a:t>
            </a:r>
            <a:r>
              <a:rPr sz="794" spc="-9" dirty="0">
                <a:solidFill>
                  <a:srgbClr val="87A879"/>
                </a:solidFill>
                <a:latin typeface="Book Antiqua"/>
                <a:cs typeface="Book Antiqua"/>
              </a:rPr>
              <a:t>vice</a:t>
            </a:r>
            <a:r>
              <a:rPr sz="794" spc="-4" dirty="0">
                <a:solidFill>
                  <a:srgbClr val="87A879"/>
                </a:solidFill>
                <a:latin typeface="Book Antiqua"/>
                <a:cs typeface="Book Antiqua"/>
              </a:rPr>
              <a:t> </a:t>
            </a:r>
            <a:r>
              <a:rPr sz="794" spc="-9" dirty="0">
                <a:solidFill>
                  <a:srgbClr val="87A879"/>
                </a:solidFill>
                <a:latin typeface="Book Antiqua"/>
                <a:cs typeface="Book Antiqua"/>
              </a:rPr>
              <a:t>Nurse</a:t>
            </a:r>
            <a:r>
              <a:rPr sz="794" spc="4" dirty="0">
                <a:solidFill>
                  <a:srgbClr val="87A879"/>
                </a:solidFill>
                <a:latin typeface="Book Antiqua"/>
                <a:cs typeface="Book Antiqua"/>
              </a:rPr>
              <a:t>r</a:t>
            </a:r>
            <a:r>
              <a:rPr sz="794" spc="-22" dirty="0">
                <a:solidFill>
                  <a:srgbClr val="87A879"/>
                </a:solidFill>
                <a:latin typeface="Book Antiqua"/>
                <a:cs typeface="Book Antiqua"/>
              </a:rPr>
              <a:t>y/Greenhouse</a:t>
            </a:r>
            <a:r>
              <a:rPr sz="794" spc="-9" dirty="0">
                <a:solidFill>
                  <a:srgbClr val="87A879"/>
                </a:solidFill>
                <a:latin typeface="Book Antiqua"/>
                <a:cs typeface="Book Antiqua"/>
              </a:rPr>
              <a:t> </a:t>
            </a:r>
            <a:r>
              <a:rPr sz="794" spc="-4" dirty="0">
                <a:solidFill>
                  <a:srgbClr val="87A879"/>
                </a:solidFill>
                <a:latin typeface="Book Antiqua"/>
                <a:cs typeface="Book Antiqua"/>
              </a:rPr>
              <a:t>Manager </a:t>
            </a:r>
            <a:r>
              <a:rPr sz="794" spc="-35" dirty="0">
                <a:solidFill>
                  <a:srgbClr val="87A879"/>
                </a:solidFill>
                <a:latin typeface="Book Antiqua"/>
                <a:cs typeface="Book Antiqua"/>
              </a:rPr>
              <a:t>F</a:t>
            </a:r>
            <a:r>
              <a:rPr sz="794" spc="-13" dirty="0">
                <a:solidFill>
                  <a:srgbClr val="87A879"/>
                </a:solidFill>
                <a:latin typeface="Book Antiqua"/>
                <a:cs typeface="Book Antiqua"/>
              </a:rPr>
              <a:t>a</a:t>
            </a:r>
            <a:r>
              <a:rPr sz="794" dirty="0">
                <a:solidFill>
                  <a:srgbClr val="87A879"/>
                </a:solidFill>
                <a:latin typeface="Book Antiqua"/>
                <a:cs typeface="Book Antiqua"/>
              </a:rPr>
              <a:t>r</a:t>
            </a:r>
            <a:r>
              <a:rPr sz="794" spc="-4" dirty="0">
                <a:solidFill>
                  <a:srgbClr val="87A879"/>
                </a:solidFill>
                <a:latin typeface="Book Antiqua"/>
                <a:cs typeface="Book Antiqua"/>
              </a:rPr>
              <a:t>m Equipment </a:t>
            </a:r>
            <a:r>
              <a:rPr sz="794" dirty="0">
                <a:solidFill>
                  <a:srgbClr val="87A879"/>
                </a:solidFill>
                <a:latin typeface="Book Antiqua"/>
                <a:cs typeface="Book Antiqua"/>
              </a:rPr>
              <a:t>Operator</a:t>
            </a:r>
            <a:endParaRPr sz="794">
              <a:solidFill>
                <a:prstClr val="black"/>
              </a:solidFill>
              <a:latin typeface="Book Antiqua"/>
              <a:cs typeface="Book Antiqua"/>
            </a:endParaRPr>
          </a:p>
          <a:p>
            <a:pPr marL="11206" marR="4483">
              <a:lnSpc>
                <a:spcPct val="115199"/>
              </a:lnSpc>
            </a:pPr>
            <a:r>
              <a:rPr sz="794" spc="-26" dirty="0">
                <a:solidFill>
                  <a:srgbClr val="87A879"/>
                </a:solidFill>
                <a:latin typeface="Book Antiqua"/>
                <a:cs typeface="Book Antiqua"/>
              </a:rPr>
              <a:t>Ent</a:t>
            </a:r>
            <a:r>
              <a:rPr sz="794" spc="-13" dirty="0">
                <a:solidFill>
                  <a:srgbClr val="87A879"/>
                </a:solidFill>
                <a:latin typeface="Book Antiqua"/>
                <a:cs typeface="Book Antiqua"/>
              </a:rPr>
              <a:t>r</a:t>
            </a:r>
            <a:r>
              <a:rPr sz="794" spc="-9" dirty="0">
                <a:solidFill>
                  <a:srgbClr val="87A879"/>
                </a:solidFill>
                <a:latin typeface="Book Antiqua"/>
                <a:cs typeface="Book Antiqua"/>
              </a:rPr>
              <a:t>y</a:t>
            </a:r>
            <a:r>
              <a:rPr sz="794" spc="-53" dirty="0">
                <a:solidFill>
                  <a:srgbClr val="87A879"/>
                </a:solidFill>
                <a:latin typeface="Book Antiqua"/>
                <a:cs typeface="Book Antiqua"/>
              </a:rPr>
              <a:t> </a:t>
            </a:r>
            <a:r>
              <a:rPr sz="794" spc="-31" dirty="0">
                <a:solidFill>
                  <a:srgbClr val="87A879"/>
                </a:solidFill>
                <a:latin typeface="Book Antiqua"/>
                <a:cs typeface="Book Antiqua"/>
              </a:rPr>
              <a:t>Leve</a:t>
            </a:r>
            <a:r>
              <a:rPr sz="794" spc="-4" dirty="0">
                <a:solidFill>
                  <a:srgbClr val="87A879"/>
                </a:solidFill>
                <a:latin typeface="Book Antiqua"/>
                <a:cs typeface="Book Antiqua"/>
              </a:rPr>
              <a:t>l</a:t>
            </a:r>
            <a:r>
              <a:rPr sz="794" spc="-53" dirty="0">
                <a:solidFill>
                  <a:srgbClr val="87A879"/>
                </a:solidFill>
                <a:latin typeface="Book Antiqua"/>
                <a:cs typeface="Book Antiqua"/>
              </a:rPr>
              <a:t> </a:t>
            </a:r>
            <a:r>
              <a:rPr sz="794" spc="-57" dirty="0">
                <a:solidFill>
                  <a:srgbClr val="87A879"/>
                </a:solidFill>
                <a:latin typeface="Book Antiqua"/>
                <a:cs typeface="Book Antiqua"/>
              </a:rPr>
              <a:t>Livestock/</a:t>
            </a:r>
            <a:r>
              <a:rPr sz="794" spc="-88" dirty="0">
                <a:solidFill>
                  <a:srgbClr val="87A879"/>
                </a:solidFill>
                <a:latin typeface="Book Antiqua"/>
                <a:cs typeface="Book Antiqua"/>
              </a:rPr>
              <a:t>F</a:t>
            </a:r>
            <a:r>
              <a:rPr sz="794" spc="-84" dirty="0">
                <a:solidFill>
                  <a:srgbClr val="87A879"/>
                </a:solidFill>
                <a:latin typeface="Book Antiqua"/>
                <a:cs typeface="Book Antiqua"/>
              </a:rPr>
              <a:t>ood/</a:t>
            </a:r>
            <a:r>
              <a:rPr sz="794" spc="-93" dirty="0">
                <a:solidFill>
                  <a:srgbClr val="87A879"/>
                </a:solidFill>
                <a:latin typeface="Book Antiqua"/>
                <a:cs typeface="Book Antiqua"/>
              </a:rPr>
              <a:t>F</a:t>
            </a:r>
            <a:r>
              <a:rPr sz="794" spc="-35" dirty="0">
                <a:solidFill>
                  <a:srgbClr val="87A879"/>
                </a:solidFill>
                <a:latin typeface="Book Antiqua"/>
                <a:cs typeface="Book Antiqua"/>
              </a:rPr>
              <a:t>ibe</a:t>
            </a:r>
            <a:r>
              <a:rPr sz="794" spc="-9" dirty="0">
                <a:solidFill>
                  <a:srgbClr val="87A879"/>
                </a:solidFill>
                <a:latin typeface="Book Antiqua"/>
                <a:cs typeface="Book Antiqua"/>
              </a:rPr>
              <a:t>r</a:t>
            </a:r>
            <a:r>
              <a:rPr sz="794" spc="-53" dirty="0">
                <a:solidFill>
                  <a:srgbClr val="87A879"/>
                </a:solidFill>
                <a:latin typeface="Book Antiqua"/>
                <a:cs typeface="Book Antiqua"/>
              </a:rPr>
              <a:t> </a:t>
            </a:r>
            <a:r>
              <a:rPr sz="794" spc="-31" dirty="0">
                <a:solidFill>
                  <a:srgbClr val="87A879"/>
                </a:solidFill>
                <a:latin typeface="Book Antiqua"/>
                <a:cs typeface="Book Antiqua"/>
              </a:rPr>
              <a:t>Indust</a:t>
            </a:r>
            <a:r>
              <a:rPr sz="794" spc="-18" dirty="0">
                <a:solidFill>
                  <a:srgbClr val="87A879"/>
                </a:solidFill>
                <a:latin typeface="Book Antiqua"/>
                <a:cs typeface="Book Antiqua"/>
              </a:rPr>
              <a:t>r</a:t>
            </a:r>
            <a:r>
              <a:rPr sz="794" spc="-9" dirty="0">
                <a:solidFill>
                  <a:srgbClr val="87A879"/>
                </a:solidFill>
                <a:latin typeface="Book Antiqua"/>
                <a:cs typeface="Book Antiqua"/>
              </a:rPr>
              <a:t>y</a:t>
            </a:r>
            <a:r>
              <a:rPr sz="794" spc="-53" dirty="0">
                <a:solidFill>
                  <a:srgbClr val="87A879"/>
                </a:solidFill>
                <a:latin typeface="Book Antiqua"/>
                <a:cs typeface="Book Antiqua"/>
              </a:rPr>
              <a:t> </a:t>
            </a:r>
            <a:r>
              <a:rPr sz="794" spc="-88" dirty="0">
                <a:solidFill>
                  <a:srgbClr val="87A879"/>
                </a:solidFill>
                <a:latin typeface="Book Antiqua"/>
                <a:cs typeface="Book Antiqua"/>
              </a:rPr>
              <a:t>P</a:t>
            </a:r>
            <a:r>
              <a:rPr sz="794" spc="-35" dirty="0">
                <a:solidFill>
                  <a:srgbClr val="87A879"/>
                </a:solidFill>
                <a:latin typeface="Book Antiqua"/>
                <a:cs typeface="Book Antiqua"/>
              </a:rPr>
              <a:t>ositions</a:t>
            </a:r>
            <a:r>
              <a:rPr sz="794" spc="-31" dirty="0">
                <a:solidFill>
                  <a:srgbClr val="87A879"/>
                </a:solidFill>
                <a:latin typeface="Book Antiqua"/>
                <a:cs typeface="Book Antiqua"/>
              </a:rPr>
              <a:t> </a:t>
            </a:r>
            <a:r>
              <a:rPr sz="794" spc="-35" dirty="0">
                <a:solidFill>
                  <a:srgbClr val="87A879"/>
                </a:solidFill>
                <a:latin typeface="Book Antiqua"/>
                <a:cs typeface="Book Antiqua"/>
              </a:rPr>
              <a:t>F</a:t>
            </a:r>
            <a:r>
              <a:rPr sz="794" spc="-13" dirty="0">
                <a:solidFill>
                  <a:srgbClr val="87A879"/>
                </a:solidFill>
                <a:latin typeface="Book Antiqua"/>
                <a:cs typeface="Book Antiqua"/>
              </a:rPr>
              <a:t>a</a:t>
            </a:r>
            <a:r>
              <a:rPr sz="794" dirty="0">
                <a:solidFill>
                  <a:srgbClr val="87A879"/>
                </a:solidFill>
                <a:latin typeface="Book Antiqua"/>
                <a:cs typeface="Book Antiqua"/>
              </a:rPr>
              <a:t>r</a:t>
            </a:r>
            <a:r>
              <a:rPr sz="794" spc="-35" dirty="0">
                <a:solidFill>
                  <a:srgbClr val="87A879"/>
                </a:solidFill>
                <a:latin typeface="Book Antiqua"/>
                <a:cs typeface="Book Antiqua"/>
              </a:rPr>
              <a:t>m/Ranch</a:t>
            </a:r>
            <a:r>
              <a:rPr sz="794" spc="-4" dirty="0">
                <a:solidFill>
                  <a:srgbClr val="87A879"/>
                </a:solidFill>
                <a:latin typeface="Book Antiqua"/>
                <a:cs typeface="Book Antiqua"/>
              </a:rPr>
              <a:t> </a:t>
            </a:r>
            <a:r>
              <a:rPr sz="794" spc="9" dirty="0">
                <a:solidFill>
                  <a:srgbClr val="87A879"/>
                </a:solidFill>
                <a:latin typeface="Book Antiqua"/>
                <a:cs typeface="Book Antiqua"/>
              </a:rPr>
              <a:t>Owner</a:t>
            </a:r>
            <a:r>
              <a:rPr sz="794" spc="-4" dirty="0">
                <a:solidFill>
                  <a:srgbClr val="87A879"/>
                </a:solidFill>
                <a:latin typeface="Book Antiqua"/>
                <a:cs typeface="Book Antiqua"/>
              </a:rPr>
              <a:t> </a:t>
            </a:r>
            <a:r>
              <a:rPr sz="794" dirty="0">
                <a:solidFill>
                  <a:srgbClr val="87A879"/>
                </a:solidFill>
                <a:latin typeface="Book Antiqua"/>
                <a:cs typeface="Book Antiqua"/>
              </a:rPr>
              <a:t>Operator</a:t>
            </a:r>
            <a:endParaRPr sz="794">
              <a:solidFill>
                <a:prstClr val="black"/>
              </a:solidFill>
              <a:latin typeface="Book Antiqua"/>
              <a:cs typeface="Book Antiqua"/>
            </a:endParaRPr>
          </a:p>
        </p:txBody>
      </p:sp>
      <p:sp>
        <p:nvSpPr>
          <p:cNvPr id="24" name="object 24"/>
          <p:cNvSpPr txBox="1"/>
          <p:nvPr/>
        </p:nvSpPr>
        <p:spPr>
          <a:xfrm>
            <a:off x="6208059" y="4889363"/>
            <a:ext cx="2093259" cy="788036"/>
          </a:xfrm>
          <a:prstGeom prst="rect">
            <a:avLst/>
          </a:prstGeom>
        </p:spPr>
        <p:txBody>
          <a:bodyPr vert="horz" wrap="square" lIns="0" tIns="0" rIns="0" bIns="0" rtlCol="0">
            <a:spAutoFit/>
          </a:bodyPr>
          <a:lstStyle/>
          <a:p>
            <a:pPr marL="11206" algn="just"/>
            <a:r>
              <a:rPr sz="1059" i="1" spc="-159" dirty="0">
                <a:solidFill>
                  <a:srgbClr val="87A879"/>
                </a:solidFill>
                <a:latin typeface="Lucida Sans"/>
                <a:cs typeface="Lucida Sans"/>
              </a:rPr>
              <a:t>P</a:t>
            </a:r>
            <a:r>
              <a:rPr sz="1059" i="1" spc="-154" dirty="0">
                <a:solidFill>
                  <a:srgbClr val="87A879"/>
                </a:solidFill>
                <a:latin typeface="Lucida Sans"/>
                <a:cs typeface="Lucida Sans"/>
              </a:rPr>
              <a:t>a</a:t>
            </a:r>
            <a:r>
              <a:rPr sz="1059" i="1" spc="-110" dirty="0">
                <a:solidFill>
                  <a:srgbClr val="87A879"/>
                </a:solidFill>
                <a:latin typeface="Lucida Sans"/>
                <a:cs typeface="Lucida Sans"/>
              </a:rPr>
              <a:t>t</a:t>
            </a:r>
            <a:r>
              <a:rPr sz="1059" i="1" spc="-146" dirty="0">
                <a:solidFill>
                  <a:srgbClr val="87A879"/>
                </a:solidFill>
                <a:latin typeface="Lucida Sans"/>
                <a:cs typeface="Lucida Sans"/>
              </a:rPr>
              <a:t>h</a:t>
            </a:r>
            <a:r>
              <a:rPr sz="1059" i="1" spc="-190" dirty="0">
                <a:solidFill>
                  <a:srgbClr val="87A879"/>
                </a:solidFill>
                <a:latin typeface="Lucida Sans"/>
                <a:cs typeface="Lucida Sans"/>
              </a:rPr>
              <a:t>w</a:t>
            </a:r>
            <a:r>
              <a:rPr sz="1059" i="1" spc="-159" dirty="0">
                <a:solidFill>
                  <a:srgbClr val="87A879"/>
                </a:solidFill>
                <a:latin typeface="Lucida Sans"/>
                <a:cs typeface="Lucida Sans"/>
              </a:rPr>
              <a:t>a</a:t>
            </a:r>
            <a:r>
              <a:rPr sz="1059" i="1" spc="-146" dirty="0">
                <a:solidFill>
                  <a:srgbClr val="87A879"/>
                </a:solidFill>
                <a:latin typeface="Lucida Sans"/>
                <a:cs typeface="Lucida Sans"/>
              </a:rPr>
              <a:t>y</a:t>
            </a:r>
            <a:r>
              <a:rPr sz="1059" i="1" spc="-106" dirty="0">
                <a:solidFill>
                  <a:srgbClr val="87A879"/>
                </a:solidFill>
                <a:latin typeface="Lucida Sans"/>
                <a:cs typeface="Lucida Sans"/>
              </a:rPr>
              <a:t>s</a:t>
            </a:r>
            <a:r>
              <a:rPr sz="1059" i="1" spc="-71" dirty="0">
                <a:solidFill>
                  <a:srgbClr val="87A879"/>
                </a:solidFill>
                <a:latin typeface="Lucida Sans"/>
                <a:cs typeface="Lucida Sans"/>
              </a:rPr>
              <a:t> </a:t>
            </a:r>
            <a:r>
              <a:rPr sz="1059" i="1" spc="-79" dirty="0">
                <a:solidFill>
                  <a:srgbClr val="87A879"/>
                </a:solidFill>
                <a:latin typeface="Lucida Sans"/>
                <a:cs typeface="Lucida Sans"/>
              </a:rPr>
              <a:t>i</a:t>
            </a:r>
            <a:r>
              <a:rPr sz="1059" i="1" spc="-132" dirty="0">
                <a:solidFill>
                  <a:srgbClr val="87A879"/>
                </a:solidFill>
                <a:latin typeface="Lucida Sans"/>
                <a:cs typeface="Lucida Sans"/>
              </a:rPr>
              <a:t>n</a:t>
            </a:r>
            <a:r>
              <a:rPr sz="1059" i="1" spc="-71" dirty="0">
                <a:solidFill>
                  <a:srgbClr val="87A879"/>
                </a:solidFill>
                <a:latin typeface="Lucida Sans"/>
                <a:cs typeface="Lucida Sans"/>
              </a:rPr>
              <a:t> </a:t>
            </a:r>
            <a:r>
              <a:rPr sz="1059" i="1" spc="-168" dirty="0">
                <a:solidFill>
                  <a:srgbClr val="87A879"/>
                </a:solidFill>
                <a:latin typeface="Lucida Sans"/>
                <a:cs typeface="Lucida Sans"/>
              </a:rPr>
              <a:t>A</a:t>
            </a:r>
            <a:r>
              <a:rPr sz="1059" i="1" spc="-150" dirty="0">
                <a:solidFill>
                  <a:srgbClr val="87A879"/>
                </a:solidFill>
                <a:latin typeface="Lucida Sans"/>
                <a:cs typeface="Lucida Sans"/>
              </a:rPr>
              <a:t>g</a:t>
            </a:r>
            <a:r>
              <a:rPr sz="1059" i="1" spc="-132" dirty="0">
                <a:solidFill>
                  <a:srgbClr val="87A879"/>
                </a:solidFill>
                <a:latin typeface="Lucida Sans"/>
                <a:cs typeface="Lucida Sans"/>
              </a:rPr>
              <a:t>r</a:t>
            </a:r>
            <a:r>
              <a:rPr sz="1059" i="1" spc="-75" dirty="0">
                <a:solidFill>
                  <a:srgbClr val="87A879"/>
                </a:solidFill>
                <a:latin typeface="Lucida Sans"/>
                <a:cs typeface="Lucida Sans"/>
              </a:rPr>
              <a:t>i</a:t>
            </a:r>
            <a:r>
              <a:rPr sz="1059" i="1" spc="-141" dirty="0">
                <a:solidFill>
                  <a:srgbClr val="87A879"/>
                </a:solidFill>
                <a:latin typeface="Lucida Sans"/>
                <a:cs typeface="Lucida Sans"/>
              </a:rPr>
              <a:t>c</a:t>
            </a:r>
            <a:r>
              <a:rPr sz="1059" i="1" spc="-163" dirty="0">
                <a:solidFill>
                  <a:srgbClr val="87A879"/>
                </a:solidFill>
                <a:latin typeface="Lucida Sans"/>
                <a:cs typeface="Lucida Sans"/>
              </a:rPr>
              <a:t>u</a:t>
            </a:r>
            <a:r>
              <a:rPr sz="1059" i="1" spc="-88" dirty="0">
                <a:solidFill>
                  <a:srgbClr val="87A879"/>
                </a:solidFill>
                <a:latin typeface="Lucida Sans"/>
                <a:cs typeface="Lucida Sans"/>
              </a:rPr>
              <a:t>l</a:t>
            </a:r>
            <a:r>
              <a:rPr sz="1059" i="1" spc="-106" dirty="0">
                <a:solidFill>
                  <a:srgbClr val="87A879"/>
                </a:solidFill>
                <a:latin typeface="Lucida Sans"/>
                <a:cs typeface="Lucida Sans"/>
              </a:rPr>
              <a:t>t</a:t>
            </a:r>
            <a:r>
              <a:rPr sz="1059" i="1" spc="-163" dirty="0">
                <a:solidFill>
                  <a:srgbClr val="87A879"/>
                </a:solidFill>
                <a:latin typeface="Lucida Sans"/>
                <a:cs typeface="Lucida Sans"/>
              </a:rPr>
              <a:t>u</a:t>
            </a:r>
            <a:r>
              <a:rPr sz="1059" i="1" spc="-128" dirty="0">
                <a:solidFill>
                  <a:srgbClr val="87A879"/>
                </a:solidFill>
                <a:latin typeface="Lucida Sans"/>
                <a:cs typeface="Lucida Sans"/>
              </a:rPr>
              <a:t>r</a:t>
            </a:r>
            <a:r>
              <a:rPr sz="1059" i="1" spc="-115" dirty="0">
                <a:solidFill>
                  <a:srgbClr val="87A879"/>
                </a:solidFill>
                <a:latin typeface="Lucida Sans"/>
                <a:cs typeface="Lucida Sans"/>
              </a:rPr>
              <a:t>e</a:t>
            </a:r>
            <a:endParaRPr sz="1059">
              <a:solidFill>
                <a:prstClr val="black"/>
              </a:solidFill>
              <a:latin typeface="Lucida Sans"/>
              <a:cs typeface="Lucida Sans"/>
            </a:endParaRPr>
          </a:p>
          <a:p>
            <a:pPr marL="11206" marR="4483" algn="just">
              <a:lnSpc>
                <a:spcPct val="120400"/>
              </a:lnSpc>
              <a:spcBef>
                <a:spcPts val="344"/>
              </a:spcBef>
            </a:pPr>
            <a:r>
              <a:rPr sz="794" spc="-9" dirty="0">
                <a:solidFill>
                  <a:srgbClr val="87A879"/>
                </a:solidFill>
                <a:latin typeface="Book Antiqua"/>
                <a:cs typeface="Book Antiqua"/>
              </a:rPr>
              <a:t>Colleg</a:t>
            </a:r>
            <a:r>
              <a:rPr sz="794" spc="-4" dirty="0">
                <a:solidFill>
                  <a:srgbClr val="87A879"/>
                </a:solidFill>
                <a:latin typeface="Book Antiqua"/>
                <a:cs typeface="Book Antiqua"/>
              </a:rPr>
              <a:t>e of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Redwood</a:t>
            </a:r>
            <a:r>
              <a:rPr sz="794" spc="-4" dirty="0">
                <a:solidFill>
                  <a:srgbClr val="87A879"/>
                </a:solidFill>
                <a:latin typeface="Book Antiqua"/>
                <a:cs typeface="Book Antiqua"/>
              </a:rPr>
              <a:t>s offers </a:t>
            </a:r>
            <a:r>
              <a:rPr sz="794" dirty="0">
                <a:solidFill>
                  <a:srgbClr val="87A879"/>
                </a:solidFill>
                <a:latin typeface="Book Antiqua"/>
                <a:cs typeface="Book Antiqua"/>
              </a:rPr>
              <a:t>a</a:t>
            </a:r>
            <a:r>
              <a:rPr sz="794" spc="4" dirty="0">
                <a:solidFill>
                  <a:srgbClr val="87A879"/>
                </a:solidFill>
                <a:latin typeface="Book Antiqua"/>
                <a:cs typeface="Book Antiqua"/>
              </a:rPr>
              <a:t>n</a:t>
            </a:r>
            <a:r>
              <a:rPr sz="794" spc="-4" dirty="0">
                <a:solidFill>
                  <a:srgbClr val="87A879"/>
                </a:solidFill>
                <a:latin typeface="Book Antiqua"/>
                <a:cs typeface="Book Antiqua"/>
              </a:rPr>
              <a:t> </a:t>
            </a:r>
            <a:r>
              <a:rPr sz="794" spc="-13" dirty="0">
                <a:solidFill>
                  <a:srgbClr val="87A879"/>
                </a:solidFill>
                <a:latin typeface="Book Antiqua"/>
                <a:cs typeface="Book Antiqua"/>
              </a:rPr>
              <a:t>Agriculture</a:t>
            </a:r>
            <a:r>
              <a:rPr sz="794" spc="-9" dirty="0">
                <a:solidFill>
                  <a:srgbClr val="87A879"/>
                </a:solidFill>
                <a:latin typeface="Book Antiqua"/>
                <a:cs typeface="Book Antiqua"/>
              </a:rPr>
              <a:t> </a:t>
            </a:r>
            <a:r>
              <a:rPr sz="794" spc="-4" dirty="0">
                <a:solidFill>
                  <a:srgbClr val="87A879"/>
                </a:solidFill>
                <a:latin typeface="Book Antiqua"/>
                <a:cs typeface="Book Antiqua"/>
              </a:rPr>
              <a:t>program tha</a:t>
            </a:r>
            <a:r>
              <a:rPr sz="794" dirty="0">
                <a:solidFill>
                  <a:srgbClr val="87A879"/>
                </a:solidFill>
                <a:latin typeface="Book Antiqua"/>
                <a:cs typeface="Book Antiqua"/>
              </a:rPr>
              <a:t>t</a:t>
            </a:r>
            <a:r>
              <a:rPr sz="794" spc="-4" dirty="0">
                <a:solidFill>
                  <a:srgbClr val="87A879"/>
                </a:solidFill>
                <a:latin typeface="Book Antiqua"/>
                <a:cs typeface="Book Antiqua"/>
              </a:rPr>
              <a:t> </a:t>
            </a:r>
            <a:r>
              <a:rPr sz="794" spc="-9" dirty="0">
                <a:solidFill>
                  <a:srgbClr val="87A879"/>
                </a:solidFill>
                <a:latin typeface="Book Antiqua"/>
                <a:cs typeface="Book Antiqua"/>
              </a:rPr>
              <a:t>gives</a:t>
            </a:r>
            <a:r>
              <a:rPr sz="794" spc="-4" dirty="0">
                <a:solidFill>
                  <a:srgbClr val="87A879"/>
                </a:solidFill>
                <a:latin typeface="Book Antiqua"/>
                <a:cs typeface="Book Antiqua"/>
              </a:rPr>
              <a:t> student</a:t>
            </a:r>
            <a:r>
              <a:rPr sz="794" dirty="0">
                <a:solidFill>
                  <a:srgbClr val="87A879"/>
                </a:solidFill>
                <a:latin typeface="Book Antiqua"/>
                <a:cs typeface="Book Antiqua"/>
              </a:rPr>
              <a:t>s</a:t>
            </a:r>
            <a:r>
              <a:rPr sz="794" spc="-4" dirty="0">
                <a:solidFill>
                  <a:srgbClr val="87A879"/>
                </a:solidFill>
                <a:latin typeface="Book Antiqua"/>
                <a:cs typeface="Book Antiqua"/>
              </a:rPr>
              <a:t> </a:t>
            </a:r>
            <a:r>
              <a:rPr sz="794" dirty="0">
                <a:solidFill>
                  <a:srgbClr val="87A879"/>
                </a:solidFill>
                <a:latin typeface="Book Antiqua"/>
                <a:cs typeface="Book Antiqua"/>
              </a:rPr>
              <a:t>a</a:t>
            </a:r>
            <a:r>
              <a:rPr sz="794" spc="4" dirty="0">
                <a:solidFill>
                  <a:srgbClr val="87A879"/>
                </a:solidFill>
                <a:latin typeface="Book Antiqua"/>
                <a:cs typeface="Book Antiqua"/>
              </a:rPr>
              <a:t>n</a:t>
            </a:r>
            <a:r>
              <a:rPr sz="794" spc="-4" dirty="0">
                <a:solidFill>
                  <a:srgbClr val="87A879"/>
                </a:solidFill>
                <a:latin typeface="Book Antiqua"/>
                <a:cs typeface="Book Antiqua"/>
              </a:rPr>
              <a:t> opportunity</a:t>
            </a:r>
            <a:r>
              <a:rPr sz="794" spc="-9" dirty="0">
                <a:solidFill>
                  <a:srgbClr val="87A879"/>
                </a:solidFill>
                <a:latin typeface="Book Antiqua"/>
                <a:cs typeface="Book Antiqua"/>
              </a:rPr>
              <a:t> </a:t>
            </a:r>
            <a:r>
              <a:rPr sz="794" spc="-4" dirty="0">
                <a:solidFill>
                  <a:srgbClr val="87A879"/>
                </a:solidFill>
                <a:latin typeface="Book Antiqua"/>
                <a:cs typeface="Book Antiqua"/>
              </a:rPr>
              <a:t>to </a:t>
            </a:r>
            <a:r>
              <a:rPr sz="794" spc="-9" dirty="0">
                <a:solidFill>
                  <a:srgbClr val="87A879"/>
                </a:solidFill>
                <a:latin typeface="Book Antiqua"/>
                <a:cs typeface="Book Antiqua"/>
              </a:rPr>
              <a:t>transfe</a:t>
            </a:r>
            <a:r>
              <a:rPr sz="794" spc="-4" dirty="0">
                <a:solidFill>
                  <a:srgbClr val="87A879"/>
                </a:solidFill>
                <a:latin typeface="Book Antiqua"/>
                <a:cs typeface="Book Antiqua"/>
              </a:rPr>
              <a:t>r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a</a:t>
            </a:r>
            <a:r>
              <a:rPr sz="794" spc="-4" dirty="0">
                <a:solidFill>
                  <a:srgbClr val="87A879"/>
                </a:solidFill>
                <a:latin typeface="Book Antiqua"/>
                <a:cs typeface="Book Antiqua"/>
              </a:rPr>
              <a:t> </a:t>
            </a:r>
            <a:r>
              <a:rPr sz="794" spc="-9" dirty="0">
                <a:solidFill>
                  <a:srgbClr val="87A879"/>
                </a:solidFill>
                <a:latin typeface="Book Antiqua"/>
                <a:cs typeface="Book Antiqua"/>
              </a:rPr>
              <a:t>4-yea</a:t>
            </a:r>
            <a:r>
              <a:rPr sz="794" spc="-4" dirty="0">
                <a:solidFill>
                  <a:srgbClr val="87A879"/>
                </a:solidFill>
                <a:latin typeface="Book Antiqua"/>
                <a:cs typeface="Book Antiqua"/>
              </a:rPr>
              <a:t>r university 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dirty="0">
                <a:solidFill>
                  <a:srgbClr val="87A879"/>
                </a:solidFill>
                <a:latin typeface="Book Antiqua"/>
                <a:cs typeface="Book Antiqua"/>
              </a:rPr>
              <a:t>a</a:t>
            </a:r>
            <a:r>
              <a:rPr sz="794" spc="4" dirty="0">
                <a:solidFill>
                  <a:srgbClr val="87A879"/>
                </a:solidFill>
                <a:latin typeface="Book Antiqua"/>
                <a:cs typeface="Book Antiqua"/>
              </a:rPr>
              <a:t>n</a:t>
            </a:r>
            <a:r>
              <a:rPr sz="794" spc="-4" dirty="0">
                <a:solidFill>
                  <a:srgbClr val="87A879"/>
                </a:solidFill>
                <a:latin typeface="Book Antiqua"/>
                <a:cs typeface="Book Antiqua"/>
              </a:rPr>
              <a:t> </a:t>
            </a:r>
            <a:r>
              <a:rPr sz="794" dirty="0">
                <a:solidFill>
                  <a:srgbClr val="87A879"/>
                </a:solidFill>
                <a:latin typeface="Book Antiqua"/>
                <a:cs typeface="Book Antiqua"/>
              </a:rPr>
              <a:t>option</a:t>
            </a:r>
            <a:r>
              <a:rPr sz="794" spc="-4" dirty="0">
                <a:solidFill>
                  <a:srgbClr val="87A879"/>
                </a:solidFill>
                <a:latin typeface="Book Antiqua"/>
                <a:cs typeface="Book Antiqua"/>
              </a:rPr>
              <a:t> to </a:t>
            </a:r>
            <a:r>
              <a:rPr sz="794" dirty="0">
                <a:solidFill>
                  <a:srgbClr val="87A879"/>
                </a:solidFill>
                <a:latin typeface="Book Antiqua"/>
                <a:cs typeface="Book Antiqua"/>
              </a:rPr>
              <a:t>complete</a:t>
            </a:r>
            <a:r>
              <a:rPr sz="794" spc="-4" dirty="0">
                <a:solidFill>
                  <a:srgbClr val="87A879"/>
                </a:solidFill>
                <a:latin typeface="Book Antiqua"/>
                <a:cs typeface="Book Antiqua"/>
              </a:rPr>
              <a:t> </a:t>
            </a:r>
            <a:r>
              <a:rPr sz="794" spc="-9" dirty="0">
                <a:solidFill>
                  <a:srgbClr val="87A879"/>
                </a:solidFill>
                <a:latin typeface="Book Antiqua"/>
                <a:cs typeface="Book Antiqua"/>
              </a:rPr>
              <a:t>a</a:t>
            </a:r>
            <a:r>
              <a:rPr sz="794" spc="-4" dirty="0">
                <a:solidFill>
                  <a:srgbClr val="87A879"/>
                </a:solidFill>
                <a:latin typeface="Book Antiqua"/>
                <a:cs typeface="Book Antiqua"/>
              </a:rPr>
              <a:t> </a:t>
            </a:r>
            <a:r>
              <a:rPr sz="794" dirty="0">
                <a:solidFill>
                  <a:srgbClr val="87A879"/>
                </a:solidFill>
                <a:latin typeface="Book Antiqua"/>
                <a:cs typeface="Book Antiqua"/>
              </a:rPr>
              <a:t>degree:</a:t>
            </a:r>
            <a:endParaRPr sz="794">
              <a:solidFill>
                <a:prstClr val="black"/>
              </a:solidFill>
              <a:latin typeface="Book Antiqua"/>
              <a:cs typeface="Book Antiqua"/>
            </a:endParaRPr>
          </a:p>
        </p:txBody>
      </p:sp>
      <p:sp>
        <p:nvSpPr>
          <p:cNvPr id="25" name="object 25"/>
          <p:cNvSpPr/>
          <p:nvPr/>
        </p:nvSpPr>
        <p:spPr>
          <a:xfrm>
            <a:off x="6376147" y="5802955"/>
            <a:ext cx="64994" cy="58271"/>
          </a:xfrm>
          <a:custGeom>
            <a:avLst/>
            <a:gdLst/>
            <a:ahLst/>
            <a:cxnLst/>
            <a:rect l="l" t="t" r="r" b="b"/>
            <a:pathLst>
              <a:path w="73659" h="66040">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6" name="object 26"/>
          <p:cNvSpPr/>
          <p:nvPr/>
        </p:nvSpPr>
        <p:spPr>
          <a:xfrm>
            <a:off x="6376147" y="5965652"/>
            <a:ext cx="64994" cy="58271"/>
          </a:xfrm>
          <a:custGeom>
            <a:avLst/>
            <a:gdLst/>
            <a:ahLst/>
            <a:cxnLst/>
            <a:rect l="l" t="t" r="r" b="b"/>
            <a:pathLst>
              <a:path w="73659" h="66040">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7" name="object 27"/>
          <p:cNvSpPr/>
          <p:nvPr/>
        </p:nvSpPr>
        <p:spPr>
          <a:xfrm>
            <a:off x="6376147" y="6121190"/>
            <a:ext cx="64994" cy="58271"/>
          </a:xfrm>
          <a:custGeom>
            <a:avLst/>
            <a:gdLst/>
            <a:ahLst/>
            <a:cxnLst/>
            <a:rect l="l" t="t" r="r" b="b"/>
            <a:pathLst>
              <a:path w="73659" h="66040">
                <a:moveTo>
                  <a:pt x="0" y="65836"/>
                </a:moveTo>
                <a:lnTo>
                  <a:pt x="73151" y="65836"/>
                </a:lnTo>
                <a:lnTo>
                  <a:pt x="73151" y="0"/>
                </a:lnTo>
                <a:lnTo>
                  <a:pt x="0" y="0"/>
                </a:lnTo>
                <a:lnTo>
                  <a:pt x="0" y="65836"/>
                </a:lnTo>
                <a:close/>
              </a:path>
            </a:pathLst>
          </a:custGeom>
          <a:solidFill>
            <a:srgbClr val="ADC988"/>
          </a:solidFill>
        </p:spPr>
        <p:txBody>
          <a:bodyPr wrap="square" lIns="0" tIns="0" rIns="0" bIns="0" rtlCol="0"/>
          <a:lstStyle/>
          <a:p>
            <a:endParaRPr sz="1588">
              <a:solidFill>
                <a:prstClr val="black"/>
              </a:solidFill>
            </a:endParaRPr>
          </a:p>
        </p:txBody>
      </p:sp>
      <p:sp>
        <p:nvSpPr>
          <p:cNvPr id="28" name="object 28"/>
          <p:cNvSpPr txBox="1"/>
          <p:nvPr/>
        </p:nvSpPr>
        <p:spPr>
          <a:xfrm>
            <a:off x="6477001" y="5774210"/>
            <a:ext cx="2107266" cy="469359"/>
          </a:xfrm>
          <a:prstGeom prst="rect">
            <a:avLst/>
          </a:prstGeom>
        </p:spPr>
        <p:txBody>
          <a:bodyPr vert="horz" wrap="square" lIns="0" tIns="0" rIns="0" bIns="0" rtlCol="0">
            <a:spAutoFit/>
          </a:bodyPr>
          <a:lstStyle/>
          <a:p>
            <a:pPr marL="11206" marR="4483">
              <a:lnSpc>
                <a:spcPct val="128499"/>
              </a:lnSpc>
            </a:pPr>
            <a:r>
              <a:rPr sz="794" spc="-97" dirty="0">
                <a:solidFill>
                  <a:srgbClr val="87A879"/>
                </a:solidFill>
                <a:latin typeface="Lucida Sans"/>
                <a:cs typeface="Lucida Sans"/>
              </a:rPr>
              <a:t>A</a:t>
            </a:r>
            <a:r>
              <a:rPr sz="794" spc="-93" dirty="0">
                <a:solidFill>
                  <a:srgbClr val="87A879"/>
                </a:solidFill>
                <a:latin typeface="Lucida Sans"/>
                <a:cs typeface="Lucida Sans"/>
              </a:rPr>
              <a:t>s</a:t>
            </a:r>
            <a:r>
              <a:rPr sz="794" spc="-88" dirty="0">
                <a:solidFill>
                  <a:srgbClr val="87A879"/>
                </a:solidFill>
                <a:latin typeface="Lucida Sans"/>
                <a:cs typeface="Lucida Sans"/>
              </a:rPr>
              <a:t>s</a:t>
            </a:r>
            <a:r>
              <a:rPr sz="794" spc="-93" dirty="0">
                <a:solidFill>
                  <a:srgbClr val="87A879"/>
                </a:solidFill>
                <a:latin typeface="Lucida Sans"/>
                <a:cs typeface="Lucida Sans"/>
              </a:rPr>
              <a:t>o</a:t>
            </a:r>
            <a:r>
              <a:rPr sz="794" spc="-88" dirty="0">
                <a:solidFill>
                  <a:srgbClr val="87A879"/>
                </a:solidFill>
                <a:latin typeface="Lucida Sans"/>
                <a:cs typeface="Lucida Sans"/>
              </a:rPr>
              <a:t>c</a:t>
            </a:r>
            <a:r>
              <a:rPr sz="794" spc="-71" dirty="0">
                <a:solidFill>
                  <a:srgbClr val="87A879"/>
                </a:solidFill>
                <a:latin typeface="Lucida Sans"/>
                <a:cs typeface="Lucida Sans"/>
              </a:rPr>
              <a:t>ia</a:t>
            </a:r>
            <a:r>
              <a:rPr sz="794" spc="-66" dirty="0">
                <a:solidFill>
                  <a:srgbClr val="87A879"/>
                </a:solidFill>
                <a:latin typeface="Lucida Sans"/>
                <a:cs typeface="Lucida Sans"/>
              </a:rPr>
              <a:t>t</a:t>
            </a:r>
            <a:r>
              <a:rPr sz="794" spc="-93" dirty="0">
                <a:solidFill>
                  <a:srgbClr val="87A879"/>
                </a:solidFill>
                <a:latin typeface="Lucida Sans"/>
                <a:cs typeface="Lucida Sans"/>
              </a:rPr>
              <a:t>e</a:t>
            </a:r>
            <a:r>
              <a:rPr sz="794" spc="-53" dirty="0">
                <a:solidFill>
                  <a:srgbClr val="87A879"/>
                </a:solidFill>
                <a:latin typeface="Lucida Sans"/>
                <a:cs typeface="Lucida Sans"/>
              </a:rPr>
              <a:t> </a:t>
            </a:r>
            <a:r>
              <a:rPr sz="794" spc="-106" dirty="0">
                <a:solidFill>
                  <a:srgbClr val="87A879"/>
                </a:solidFill>
                <a:latin typeface="Lucida Sans"/>
                <a:cs typeface="Lucida Sans"/>
              </a:rPr>
              <a:t>o</a:t>
            </a:r>
            <a:r>
              <a:rPr sz="794" spc="-62" dirty="0">
                <a:solidFill>
                  <a:srgbClr val="87A879"/>
                </a:solidFill>
                <a:latin typeface="Lucida Sans"/>
                <a:cs typeface="Lucida Sans"/>
              </a:rPr>
              <a:t>f</a:t>
            </a:r>
            <a:r>
              <a:rPr sz="794" spc="-53" dirty="0">
                <a:solidFill>
                  <a:srgbClr val="87A879"/>
                </a:solidFill>
                <a:latin typeface="Lucida Sans"/>
                <a:cs typeface="Lucida Sans"/>
              </a:rPr>
              <a:t> </a:t>
            </a:r>
            <a:r>
              <a:rPr sz="794" spc="-79" dirty="0">
                <a:solidFill>
                  <a:srgbClr val="87A879"/>
                </a:solidFill>
                <a:latin typeface="Lucida Sans"/>
                <a:cs typeface="Lucida Sans"/>
              </a:rPr>
              <a:t>S</a:t>
            </a:r>
            <a:r>
              <a:rPr sz="794" spc="-88" dirty="0">
                <a:solidFill>
                  <a:srgbClr val="87A879"/>
                </a:solidFill>
                <a:latin typeface="Lucida Sans"/>
                <a:cs typeface="Lucida Sans"/>
              </a:rPr>
              <a:t>c</a:t>
            </a:r>
            <a:r>
              <a:rPr sz="794" spc="-71" dirty="0">
                <a:solidFill>
                  <a:srgbClr val="87A879"/>
                </a:solidFill>
                <a:latin typeface="Lucida Sans"/>
                <a:cs typeface="Lucida Sans"/>
              </a:rPr>
              <a:t>ie</a:t>
            </a:r>
            <a:r>
              <a:rPr sz="794" spc="-101" dirty="0">
                <a:solidFill>
                  <a:srgbClr val="87A879"/>
                </a:solidFill>
                <a:latin typeface="Lucida Sans"/>
                <a:cs typeface="Lucida Sans"/>
              </a:rPr>
              <a:t>n</a:t>
            </a:r>
            <a:r>
              <a:rPr sz="794" spc="-88" dirty="0">
                <a:solidFill>
                  <a:srgbClr val="87A879"/>
                </a:solidFill>
                <a:latin typeface="Lucida Sans"/>
                <a:cs typeface="Lucida Sans"/>
              </a:rPr>
              <a:t>c</a:t>
            </a:r>
            <a:r>
              <a:rPr sz="794" spc="-93" dirty="0">
                <a:solidFill>
                  <a:srgbClr val="87A879"/>
                </a:solidFill>
                <a:latin typeface="Lucida Sans"/>
                <a:cs typeface="Lucida Sans"/>
              </a:rPr>
              <a:t>e</a:t>
            </a:r>
            <a:r>
              <a:rPr sz="794" spc="-71" dirty="0">
                <a:solidFill>
                  <a:srgbClr val="87A879"/>
                </a:solidFill>
                <a:latin typeface="Lucida Sans"/>
                <a:cs typeface="Lucida Sans"/>
              </a:rPr>
              <a:t> </a:t>
            </a:r>
            <a:r>
              <a:rPr sz="794" spc="-35" dirty="0">
                <a:solidFill>
                  <a:srgbClr val="87A879"/>
                </a:solidFill>
                <a:latin typeface="Book Antiqua"/>
                <a:cs typeface="Book Antiqua"/>
              </a:rPr>
              <a:t>|Agricultur</a:t>
            </a:r>
            <a:r>
              <a:rPr sz="794" spc="-18" dirty="0">
                <a:solidFill>
                  <a:srgbClr val="87A879"/>
                </a:solidFill>
                <a:latin typeface="Book Antiqua"/>
                <a:cs typeface="Book Antiqua"/>
              </a:rPr>
              <a:t>e</a:t>
            </a:r>
            <a:r>
              <a:rPr sz="794" spc="-35" dirty="0">
                <a:solidFill>
                  <a:srgbClr val="87A879"/>
                </a:solidFill>
                <a:latin typeface="Book Antiqua"/>
                <a:cs typeface="Book Antiqua"/>
              </a:rPr>
              <a:t> </a:t>
            </a:r>
            <a:r>
              <a:rPr sz="794" spc="-18" dirty="0">
                <a:solidFill>
                  <a:srgbClr val="87A879"/>
                </a:solidFill>
                <a:latin typeface="Book Antiqua"/>
                <a:cs typeface="Book Antiqua"/>
              </a:rPr>
              <a:t>General </a:t>
            </a:r>
            <a:r>
              <a:rPr sz="794" spc="-97" dirty="0">
                <a:solidFill>
                  <a:srgbClr val="87A879"/>
                </a:solidFill>
                <a:latin typeface="Lucida Sans"/>
                <a:cs typeface="Lucida Sans"/>
              </a:rPr>
              <a:t>A</a:t>
            </a:r>
            <a:r>
              <a:rPr sz="794" spc="-93" dirty="0">
                <a:solidFill>
                  <a:srgbClr val="87A879"/>
                </a:solidFill>
                <a:latin typeface="Lucida Sans"/>
                <a:cs typeface="Lucida Sans"/>
              </a:rPr>
              <a:t>s</a:t>
            </a:r>
            <a:r>
              <a:rPr sz="794" spc="-88" dirty="0">
                <a:solidFill>
                  <a:srgbClr val="87A879"/>
                </a:solidFill>
                <a:latin typeface="Lucida Sans"/>
                <a:cs typeface="Lucida Sans"/>
              </a:rPr>
              <a:t>s</a:t>
            </a:r>
            <a:r>
              <a:rPr sz="794" spc="-93" dirty="0">
                <a:solidFill>
                  <a:srgbClr val="87A879"/>
                </a:solidFill>
                <a:latin typeface="Lucida Sans"/>
                <a:cs typeface="Lucida Sans"/>
              </a:rPr>
              <a:t>o</a:t>
            </a:r>
            <a:r>
              <a:rPr sz="794" spc="-88" dirty="0">
                <a:solidFill>
                  <a:srgbClr val="87A879"/>
                </a:solidFill>
                <a:latin typeface="Lucida Sans"/>
                <a:cs typeface="Lucida Sans"/>
              </a:rPr>
              <a:t>c</a:t>
            </a:r>
            <a:r>
              <a:rPr sz="794" spc="-49" dirty="0">
                <a:solidFill>
                  <a:srgbClr val="87A879"/>
                </a:solidFill>
                <a:latin typeface="Lucida Sans"/>
                <a:cs typeface="Lucida Sans"/>
              </a:rPr>
              <a:t>i</a:t>
            </a:r>
            <a:r>
              <a:rPr sz="794" spc="-88" dirty="0">
                <a:solidFill>
                  <a:srgbClr val="87A879"/>
                </a:solidFill>
                <a:latin typeface="Lucida Sans"/>
                <a:cs typeface="Lucida Sans"/>
              </a:rPr>
              <a:t>a</a:t>
            </a:r>
            <a:r>
              <a:rPr sz="794" spc="-66" dirty="0">
                <a:solidFill>
                  <a:srgbClr val="87A879"/>
                </a:solidFill>
                <a:latin typeface="Lucida Sans"/>
                <a:cs typeface="Lucida Sans"/>
              </a:rPr>
              <a:t>t</a:t>
            </a:r>
            <a:r>
              <a:rPr sz="794" spc="-93" dirty="0">
                <a:solidFill>
                  <a:srgbClr val="87A879"/>
                </a:solidFill>
                <a:latin typeface="Lucida Sans"/>
                <a:cs typeface="Lucida Sans"/>
              </a:rPr>
              <a:t>e</a:t>
            </a:r>
            <a:r>
              <a:rPr sz="794" spc="-53" dirty="0">
                <a:solidFill>
                  <a:srgbClr val="87A879"/>
                </a:solidFill>
                <a:latin typeface="Lucida Sans"/>
                <a:cs typeface="Lucida Sans"/>
              </a:rPr>
              <a:t> </a:t>
            </a:r>
            <a:r>
              <a:rPr sz="794" spc="-106" dirty="0">
                <a:solidFill>
                  <a:srgbClr val="87A879"/>
                </a:solidFill>
                <a:latin typeface="Lucida Sans"/>
                <a:cs typeface="Lucida Sans"/>
              </a:rPr>
              <a:t>o</a:t>
            </a:r>
            <a:r>
              <a:rPr sz="794" spc="-62" dirty="0">
                <a:solidFill>
                  <a:srgbClr val="87A879"/>
                </a:solidFill>
                <a:latin typeface="Lucida Sans"/>
                <a:cs typeface="Lucida Sans"/>
              </a:rPr>
              <a:t>f</a:t>
            </a:r>
            <a:r>
              <a:rPr sz="794" spc="-53" dirty="0">
                <a:solidFill>
                  <a:srgbClr val="87A879"/>
                </a:solidFill>
                <a:latin typeface="Lucida Sans"/>
                <a:cs typeface="Lucida Sans"/>
              </a:rPr>
              <a:t> </a:t>
            </a:r>
            <a:r>
              <a:rPr sz="794" spc="-106" dirty="0">
                <a:solidFill>
                  <a:srgbClr val="87A879"/>
                </a:solidFill>
                <a:latin typeface="Lucida Sans"/>
                <a:cs typeface="Lucida Sans"/>
              </a:rPr>
              <a:t>A</a:t>
            </a:r>
            <a:r>
              <a:rPr sz="794" spc="-44" dirty="0">
                <a:solidFill>
                  <a:srgbClr val="87A879"/>
                </a:solidFill>
                <a:latin typeface="Lucida Sans"/>
                <a:cs typeface="Lucida Sans"/>
              </a:rPr>
              <a:t>r</a:t>
            </a:r>
            <a:r>
              <a:rPr sz="794" spc="-57" dirty="0">
                <a:solidFill>
                  <a:srgbClr val="87A879"/>
                </a:solidFill>
                <a:latin typeface="Lucida Sans"/>
                <a:cs typeface="Lucida Sans"/>
              </a:rPr>
              <a:t>t</a:t>
            </a:r>
            <a:r>
              <a:rPr sz="794" spc="-84" dirty="0">
                <a:solidFill>
                  <a:srgbClr val="87A879"/>
                </a:solidFill>
                <a:latin typeface="Lucida Sans"/>
                <a:cs typeface="Lucida Sans"/>
              </a:rPr>
              <a:t>s</a:t>
            </a:r>
            <a:r>
              <a:rPr sz="794" spc="-53" dirty="0">
                <a:solidFill>
                  <a:srgbClr val="87A879"/>
                </a:solidFill>
                <a:latin typeface="Lucida Sans"/>
                <a:cs typeface="Lucida Sans"/>
              </a:rPr>
              <a:t> </a:t>
            </a:r>
            <a:r>
              <a:rPr sz="794" spc="-88" dirty="0">
                <a:solidFill>
                  <a:srgbClr val="87A879"/>
                </a:solidFill>
                <a:latin typeface="Book Antiqua"/>
                <a:cs typeface="Book Antiqua"/>
              </a:rPr>
              <a:t>|</a:t>
            </a:r>
            <a:r>
              <a:rPr sz="794" spc="-35" dirty="0">
                <a:solidFill>
                  <a:srgbClr val="87A879"/>
                </a:solidFill>
                <a:latin typeface="Book Antiqua"/>
                <a:cs typeface="Book Antiqua"/>
              </a:rPr>
              <a:t> </a:t>
            </a:r>
            <a:r>
              <a:rPr sz="794" spc="-26" dirty="0">
                <a:solidFill>
                  <a:srgbClr val="87A879"/>
                </a:solidFill>
                <a:latin typeface="Book Antiqua"/>
                <a:cs typeface="Book Antiqua"/>
              </a:rPr>
              <a:t>Libera</a:t>
            </a:r>
            <a:r>
              <a:rPr sz="794" spc="-9" dirty="0">
                <a:solidFill>
                  <a:srgbClr val="87A879"/>
                </a:solidFill>
                <a:latin typeface="Book Antiqua"/>
                <a:cs typeface="Book Antiqua"/>
              </a:rPr>
              <a:t>l</a:t>
            </a:r>
            <a:r>
              <a:rPr sz="794" spc="-35" dirty="0">
                <a:solidFill>
                  <a:srgbClr val="87A879"/>
                </a:solidFill>
                <a:latin typeface="Book Antiqua"/>
                <a:cs typeface="Book Antiqua"/>
              </a:rPr>
              <a:t> Arts</a:t>
            </a:r>
            <a:r>
              <a:rPr sz="794" spc="-9" dirty="0">
                <a:solidFill>
                  <a:srgbClr val="87A879"/>
                </a:solidFill>
                <a:latin typeface="Book Antiqua"/>
                <a:cs typeface="Book Antiqua"/>
              </a:rPr>
              <a:t>:</a:t>
            </a:r>
            <a:r>
              <a:rPr sz="794" spc="-40" dirty="0">
                <a:solidFill>
                  <a:srgbClr val="87A879"/>
                </a:solidFill>
                <a:latin typeface="Book Antiqua"/>
                <a:cs typeface="Book Antiqua"/>
              </a:rPr>
              <a:t> </a:t>
            </a:r>
            <a:r>
              <a:rPr sz="794" spc="-31" dirty="0">
                <a:solidFill>
                  <a:srgbClr val="87A879"/>
                </a:solidFill>
                <a:latin typeface="Book Antiqua"/>
                <a:cs typeface="Book Antiqua"/>
              </a:rPr>
              <a:t>Agriculture</a:t>
            </a:r>
            <a:r>
              <a:rPr sz="794" spc="-26" dirty="0">
                <a:solidFill>
                  <a:srgbClr val="87A879"/>
                </a:solidFill>
                <a:latin typeface="Book Antiqua"/>
                <a:cs typeface="Book Antiqua"/>
              </a:rPr>
              <a:t> </a:t>
            </a:r>
            <a:r>
              <a:rPr sz="794" spc="-115" dirty="0">
                <a:solidFill>
                  <a:srgbClr val="87A879"/>
                </a:solidFill>
                <a:latin typeface="Lucida Sans"/>
                <a:cs typeface="Lucida Sans"/>
              </a:rPr>
              <a:t>C</a:t>
            </a:r>
            <a:r>
              <a:rPr sz="794" spc="-93" dirty="0">
                <a:solidFill>
                  <a:srgbClr val="87A879"/>
                </a:solidFill>
                <a:latin typeface="Lucida Sans"/>
                <a:cs typeface="Lucida Sans"/>
              </a:rPr>
              <a:t>e</a:t>
            </a:r>
            <a:r>
              <a:rPr sz="794" spc="-44" dirty="0">
                <a:solidFill>
                  <a:srgbClr val="87A879"/>
                </a:solidFill>
                <a:latin typeface="Lucida Sans"/>
                <a:cs typeface="Lucida Sans"/>
              </a:rPr>
              <a:t>r</a:t>
            </a:r>
            <a:r>
              <a:rPr sz="794" spc="-53" dirty="0">
                <a:solidFill>
                  <a:srgbClr val="87A879"/>
                </a:solidFill>
                <a:latin typeface="Lucida Sans"/>
                <a:cs typeface="Lucida Sans"/>
              </a:rPr>
              <a:t>ti</a:t>
            </a:r>
            <a:r>
              <a:rPr sz="794" spc="-44" dirty="0">
                <a:solidFill>
                  <a:srgbClr val="87A879"/>
                </a:solidFill>
                <a:latin typeface="Lucida Sans"/>
                <a:cs typeface="Lucida Sans"/>
              </a:rPr>
              <a:t>f</a:t>
            </a:r>
            <a:r>
              <a:rPr sz="794" spc="-49" dirty="0">
                <a:solidFill>
                  <a:srgbClr val="87A879"/>
                </a:solidFill>
                <a:latin typeface="Lucida Sans"/>
                <a:cs typeface="Lucida Sans"/>
              </a:rPr>
              <a:t>i</a:t>
            </a:r>
            <a:r>
              <a:rPr sz="794" spc="-75" dirty="0">
                <a:solidFill>
                  <a:srgbClr val="87A879"/>
                </a:solidFill>
                <a:latin typeface="Lucida Sans"/>
                <a:cs typeface="Lucida Sans"/>
              </a:rPr>
              <a:t>c</a:t>
            </a:r>
            <a:r>
              <a:rPr sz="794" spc="-88" dirty="0">
                <a:solidFill>
                  <a:srgbClr val="87A879"/>
                </a:solidFill>
                <a:latin typeface="Lucida Sans"/>
                <a:cs typeface="Lucida Sans"/>
              </a:rPr>
              <a:t>a</a:t>
            </a:r>
            <a:r>
              <a:rPr sz="794" spc="-66" dirty="0">
                <a:solidFill>
                  <a:srgbClr val="87A879"/>
                </a:solidFill>
                <a:latin typeface="Lucida Sans"/>
                <a:cs typeface="Lucida Sans"/>
              </a:rPr>
              <a:t>t</a:t>
            </a:r>
            <a:r>
              <a:rPr sz="794" spc="-93" dirty="0">
                <a:solidFill>
                  <a:srgbClr val="87A879"/>
                </a:solidFill>
                <a:latin typeface="Lucida Sans"/>
                <a:cs typeface="Lucida Sans"/>
              </a:rPr>
              <a:t>e</a:t>
            </a:r>
            <a:r>
              <a:rPr sz="794" spc="-53" dirty="0">
                <a:solidFill>
                  <a:srgbClr val="87A879"/>
                </a:solidFill>
                <a:latin typeface="Lucida Sans"/>
                <a:cs typeface="Lucida Sans"/>
              </a:rPr>
              <a:t> </a:t>
            </a:r>
            <a:r>
              <a:rPr sz="794" spc="-106" dirty="0">
                <a:solidFill>
                  <a:srgbClr val="87A879"/>
                </a:solidFill>
                <a:latin typeface="Lucida Sans"/>
                <a:cs typeface="Lucida Sans"/>
              </a:rPr>
              <a:t>o</a:t>
            </a:r>
            <a:r>
              <a:rPr sz="794" spc="-62" dirty="0">
                <a:solidFill>
                  <a:srgbClr val="87A879"/>
                </a:solidFill>
                <a:latin typeface="Lucida Sans"/>
                <a:cs typeface="Lucida Sans"/>
              </a:rPr>
              <a:t>f</a:t>
            </a:r>
            <a:r>
              <a:rPr sz="794" spc="-53" dirty="0">
                <a:solidFill>
                  <a:srgbClr val="87A879"/>
                </a:solidFill>
                <a:latin typeface="Lucida Sans"/>
                <a:cs typeface="Lucida Sans"/>
              </a:rPr>
              <a:t> </a:t>
            </a:r>
            <a:r>
              <a:rPr sz="794" spc="-110" dirty="0">
                <a:solidFill>
                  <a:srgbClr val="87A879"/>
                </a:solidFill>
                <a:latin typeface="Lucida Sans"/>
                <a:cs typeface="Lucida Sans"/>
              </a:rPr>
              <a:t>R</a:t>
            </a:r>
            <a:r>
              <a:rPr sz="794" spc="-88" dirty="0">
                <a:solidFill>
                  <a:srgbClr val="87A879"/>
                </a:solidFill>
                <a:latin typeface="Lucida Sans"/>
                <a:cs typeface="Lucida Sans"/>
              </a:rPr>
              <a:t>ec</a:t>
            </a:r>
            <a:r>
              <a:rPr sz="794" spc="-93" dirty="0">
                <a:solidFill>
                  <a:srgbClr val="87A879"/>
                </a:solidFill>
                <a:latin typeface="Lucida Sans"/>
                <a:cs typeface="Lucida Sans"/>
              </a:rPr>
              <a:t>o</a:t>
            </a:r>
            <a:r>
              <a:rPr sz="794" spc="-101" dirty="0">
                <a:solidFill>
                  <a:srgbClr val="87A879"/>
                </a:solidFill>
                <a:latin typeface="Lucida Sans"/>
                <a:cs typeface="Lucida Sans"/>
              </a:rPr>
              <a:t>g</a:t>
            </a:r>
            <a:r>
              <a:rPr sz="794" spc="-106" dirty="0">
                <a:solidFill>
                  <a:srgbClr val="87A879"/>
                </a:solidFill>
                <a:latin typeface="Lucida Sans"/>
                <a:cs typeface="Lucida Sans"/>
              </a:rPr>
              <a:t>n</a:t>
            </a:r>
            <a:r>
              <a:rPr sz="794" spc="-53" dirty="0">
                <a:solidFill>
                  <a:srgbClr val="87A879"/>
                </a:solidFill>
                <a:latin typeface="Lucida Sans"/>
                <a:cs typeface="Lucida Sans"/>
              </a:rPr>
              <a:t>iti</a:t>
            </a:r>
            <a:r>
              <a:rPr sz="794" spc="-101" dirty="0">
                <a:solidFill>
                  <a:srgbClr val="87A879"/>
                </a:solidFill>
                <a:latin typeface="Lucida Sans"/>
                <a:cs typeface="Lucida Sans"/>
              </a:rPr>
              <a:t>on</a:t>
            </a:r>
            <a:r>
              <a:rPr sz="794" spc="-53" dirty="0">
                <a:solidFill>
                  <a:srgbClr val="87A879"/>
                </a:solidFill>
                <a:latin typeface="Lucida Sans"/>
                <a:cs typeface="Lucida Sans"/>
              </a:rPr>
              <a:t> </a:t>
            </a:r>
            <a:r>
              <a:rPr sz="794" spc="-88" dirty="0">
                <a:solidFill>
                  <a:srgbClr val="87A879"/>
                </a:solidFill>
                <a:latin typeface="Book Antiqua"/>
                <a:cs typeface="Book Antiqua"/>
              </a:rPr>
              <a:t>|</a:t>
            </a:r>
            <a:r>
              <a:rPr sz="794" spc="-35" dirty="0">
                <a:solidFill>
                  <a:srgbClr val="87A879"/>
                </a:solidFill>
                <a:latin typeface="Book Antiqua"/>
                <a:cs typeface="Book Antiqua"/>
              </a:rPr>
              <a:t> </a:t>
            </a:r>
            <a:r>
              <a:rPr sz="794" spc="-31" dirty="0">
                <a:solidFill>
                  <a:srgbClr val="87A879"/>
                </a:solidFill>
                <a:latin typeface="Book Antiqua"/>
                <a:cs typeface="Book Antiqua"/>
              </a:rPr>
              <a:t>Agricultur</a:t>
            </a:r>
            <a:r>
              <a:rPr sz="794" spc="-13" dirty="0">
                <a:solidFill>
                  <a:srgbClr val="87A879"/>
                </a:solidFill>
                <a:latin typeface="Book Antiqua"/>
                <a:cs typeface="Book Antiqua"/>
              </a:rPr>
              <a:t>e</a:t>
            </a:r>
            <a:r>
              <a:rPr sz="794" spc="-40" dirty="0">
                <a:solidFill>
                  <a:srgbClr val="87A879"/>
                </a:solidFill>
                <a:latin typeface="Book Antiqua"/>
                <a:cs typeface="Book Antiqua"/>
              </a:rPr>
              <a:t> </a:t>
            </a:r>
            <a:r>
              <a:rPr sz="794" spc="-35" dirty="0">
                <a:solidFill>
                  <a:srgbClr val="87A879"/>
                </a:solidFill>
                <a:latin typeface="Book Antiqua"/>
                <a:cs typeface="Book Antiqua"/>
              </a:rPr>
              <a:t>P</a:t>
            </a:r>
            <a:r>
              <a:rPr sz="794" spc="-22" dirty="0">
                <a:solidFill>
                  <a:srgbClr val="87A879"/>
                </a:solidFill>
                <a:latin typeface="Book Antiqua"/>
                <a:cs typeface="Book Antiqua"/>
              </a:rPr>
              <a:t>roduction</a:t>
            </a:r>
            <a:endParaRPr sz="794">
              <a:solidFill>
                <a:prstClr val="black"/>
              </a:solidFill>
              <a:latin typeface="Book Antiqua"/>
              <a:cs typeface="Book Antiqua"/>
            </a:endParaRPr>
          </a:p>
        </p:txBody>
      </p:sp>
      <p:sp>
        <p:nvSpPr>
          <p:cNvPr id="29" name="object 29"/>
          <p:cNvSpPr/>
          <p:nvPr/>
        </p:nvSpPr>
        <p:spPr>
          <a:xfrm>
            <a:off x="134470" y="5340498"/>
            <a:ext cx="5872442" cy="82924"/>
          </a:xfrm>
          <a:custGeom>
            <a:avLst/>
            <a:gdLst/>
            <a:ahLst/>
            <a:cxnLst/>
            <a:rect l="l" t="t" r="r" b="b"/>
            <a:pathLst>
              <a:path w="6655434" h="93979">
                <a:moveTo>
                  <a:pt x="0" y="93776"/>
                </a:moveTo>
                <a:lnTo>
                  <a:pt x="6655434" y="93776"/>
                </a:lnTo>
                <a:lnTo>
                  <a:pt x="6655434" y="0"/>
                </a:lnTo>
                <a:lnTo>
                  <a:pt x="0" y="0"/>
                </a:lnTo>
                <a:lnTo>
                  <a:pt x="0" y="93776"/>
                </a:lnTo>
                <a:close/>
              </a:path>
            </a:pathLst>
          </a:custGeom>
          <a:solidFill>
            <a:srgbClr val="769C67"/>
          </a:solidFill>
        </p:spPr>
        <p:txBody>
          <a:bodyPr wrap="square" lIns="0" tIns="0" rIns="0" bIns="0" rtlCol="0"/>
          <a:lstStyle/>
          <a:p>
            <a:endParaRPr sz="1588">
              <a:solidFill>
                <a:prstClr val="black"/>
              </a:solidFill>
            </a:endParaRPr>
          </a:p>
        </p:txBody>
      </p:sp>
      <p:sp>
        <p:nvSpPr>
          <p:cNvPr id="30" name="object 30"/>
          <p:cNvSpPr/>
          <p:nvPr/>
        </p:nvSpPr>
        <p:spPr>
          <a:xfrm>
            <a:off x="6051176" y="0"/>
            <a:ext cx="2958353" cy="184762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31" name="object 31"/>
          <p:cNvSpPr/>
          <p:nvPr/>
        </p:nvSpPr>
        <p:spPr>
          <a:xfrm>
            <a:off x="5444616" y="6186484"/>
            <a:ext cx="161365" cy="118782"/>
          </a:xfrm>
          <a:custGeom>
            <a:avLst/>
            <a:gdLst/>
            <a:ahLst/>
            <a:cxnLst/>
            <a:rect l="l" t="t" r="r" b="b"/>
            <a:pathLst>
              <a:path w="182879" h="134620">
                <a:moveTo>
                  <a:pt x="82441" y="58935"/>
                </a:moveTo>
                <a:lnTo>
                  <a:pt x="55829" y="58935"/>
                </a:lnTo>
                <a:lnTo>
                  <a:pt x="56362" y="59341"/>
                </a:lnTo>
                <a:lnTo>
                  <a:pt x="57353" y="61361"/>
                </a:lnTo>
                <a:lnTo>
                  <a:pt x="39461" y="99580"/>
                </a:lnTo>
                <a:lnTo>
                  <a:pt x="8507" y="121686"/>
                </a:lnTo>
                <a:lnTo>
                  <a:pt x="0" y="134195"/>
                </a:lnTo>
                <a:lnTo>
                  <a:pt x="37264" y="116968"/>
                </a:lnTo>
                <a:lnTo>
                  <a:pt x="67796" y="89127"/>
                </a:lnTo>
                <a:lnTo>
                  <a:pt x="80077" y="66795"/>
                </a:lnTo>
                <a:lnTo>
                  <a:pt x="82441" y="58935"/>
                </a:lnTo>
                <a:close/>
              </a:path>
              <a:path w="182879" h="134620">
                <a:moveTo>
                  <a:pt x="60111" y="0"/>
                </a:moveTo>
                <a:lnTo>
                  <a:pt x="20358" y="15420"/>
                </a:lnTo>
                <a:lnTo>
                  <a:pt x="11185" y="41028"/>
                </a:lnTo>
                <a:lnTo>
                  <a:pt x="13244" y="51313"/>
                </a:lnTo>
                <a:lnTo>
                  <a:pt x="23864" y="62113"/>
                </a:lnTo>
                <a:lnTo>
                  <a:pt x="34642" y="65005"/>
                </a:lnTo>
                <a:lnTo>
                  <a:pt x="41275" y="65005"/>
                </a:lnTo>
                <a:lnTo>
                  <a:pt x="47002" y="63456"/>
                </a:lnTo>
                <a:lnTo>
                  <a:pt x="53378" y="59405"/>
                </a:lnTo>
                <a:lnTo>
                  <a:pt x="54482" y="58935"/>
                </a:lnTo>
                <a:lnTo>
                  <a:pt x="82441" y="58935"/>
                </a:lnTo>
                <a:lnTo>
                  <a:pt x="83707" y="54728"/>
                </a:lnTo>
                <a:lnTo>
                  <a:pt x="85485" y="39049"/>
                </a:lnTo>
                <a:lnTo>
                  <a:pt x="84556" y="26553"/>
                </a:lnTo>
                <a:lnTo>
                  <a:pt x="81045" y="16596"/>
                </a:lnTo>
                <a:lnTo>
                  <a:pt x="70988" y="5404"/>
                </a:lnTo>
                <a:lnTo>
                  <a:pt x="60111" y="0"/>
                </a:lnTo>
                <a:close/>
              </a:path>
              <a:path w="182879" h="134620">
                <a:moveTo>
                  <a:pt x="179749" y="58935"/>
                </a:moveTo>
                <a:lnTo>
                  <a:pt x="153136" y="58935"/>
                </a:lnTo>
                <a:lnTo>
                  <a:pt x="153669" y="59341"/>
                </a:lnTo>
                <a:lnTo>
                  <a:pt x="154660" y="61361"/>
                </a:lnTo>
                <a:lnTo>
                  <a:pt x="136768" y="99580"/>
                </a:lnTo>
                <a:lnTo>
                  <a:pt x="105814" y="121686"/>
                </a:lnTo>
                <a:lnTo>
                  <a:pt x="97320" y="134195"/>
                </a:lnTo>
                <a:lnTo>
                  <a:pt x="134583" y="116965"/>
                </a:lnTo>
                <a:lnTo>
                  <a:pt x="165103" y="89127"/>
                </a:lnTo>
                <a:lnTo>
                  <a:pt x="177384" y="66795"/>
                </a:lnTo>
                <a:lnTo>
                  <a:pt x="179749" y="58935"/>
                </a:lnTo>
                <a:close/>
              </a:path>
              <a:path w="182879" h="134620">
                <a:moveTo>
                  <a:pt x="157423" y="0"/>
                </a:moveTo>
                <a:lnTo>
                  <a:pt x="117667" y="15420"/>
                </a:lnTo>
                <a:lnTo>
                  <a:pt x="108499" y="41032"/>
                </a:lnTo>
                <a:lnTo>
                  <a:pt x="110555" y="51318"/>
                </a:lnTo>
                <a:lnTo>
                  <a:pt x="121174" y="62115"/>
                </a:lnTo>
                <a:lnTo>
                  <a:pt x="131955" y="65005"/>
                </a:lnTo>
                <a:lnTo>
                  <a:pt x="138582" y="65005"/>
                </a:lnTo>
                <a:lnTo>
                  <a:pt x="144322" y="63456"/>
                </a:lnTo>
                <a:lnTo>
                  <a:pt x="149174" y="60357"/>
                </a:lnTo>
                <a:lnTo>
                  <a:pt x="150698" y="59405"/>
                </a:lnTo>
                <a:lnTo>
                  <a:pt x="151790" y="58935"/>
                </a:lnTo>
                <a:lnTo>
                  <a:pt x="179749" y="58935"/>
                </a:lnTo>
                <a:lnTo>
                  <a:pt x="181014" y="54728"/>
                </a:lnTo>
                <a:lnTo>
                  <a:pt x="182798" y="39051"/>
                </a:lnTo>
                <a:lnTo>
                  <a:pt x="181868" y="26557"/>
                </a:lnTo>
                <a:lnTo>
                  <a:pt x="178355" y="16600"/>
                </a:lnTo>
                <a:lnTo>
                  <a:pt x="168304" y="5406"/>
                </a:lnTo>
                <a:lnTo>
                  <a:pt x="157423" y="0"/>
                </a:lnTo>
                <a:close/>
              </a:path>
            </a:pathLst>
          </a:custGeom>
          <a:solidFill>
            <a:srgbClr val="DFE697"/>
          </a:solidFill>
        </p:spPr>
        <p:txBody>
          <a:bodyPr wrap="square" lIns="0" tIns="0" rIns="0" bIns="0" rtlCol="0"/>
          <a:lstStyle/>
          <a:p>
            <a:endParaRPr sz="1588">
              <a:solidFill>
                <a:prstClr val="black"/>
              </a:solidFill>
            </a:endParaRPr>
          </a:p>
        </p:txBody>
      </p:sp>
      <p:sp>
        <p:nvSpPr>
          <p:cNvPr id="32" name="object 32"/>
          <p:cNvSpPr/>
          <p:nvPr/>
        </p:nvSpPr>
        <p:spPr>
          <a:xfrm>
            <a:off x="3323648" y="5481538"/>
            <a:ext cx="285190" cy="211231"/>
          </a:xfrm>
          <a:custGeom>
            <a:avLst/>
            <a:gdLst/>
            <a:ahLst/>
            <a:cxnLst/>
            <a:rect l="l" t="t" r="r" b="b"/>
            <a:pathLst>
              <a:path w="323214" h="239395">
                <a:moveTo>
                  <a:pt x="323123" y="0"/>
                </a:moveTo>
                <a:lnTo>
                  <a:pt x="283457" y="16089"/>
                </a:lnTo>
                <a:lnTo>
                  <a:pt x="250045" y="35137"/>
                </a:lnTo>
                <a:lnTo>
                  <a:pt x="218576" y="61518"/>
                </a:lnTo>
                <a:lnTo>
                  <a:pt x="194369" y="92946"/>
                </a:lnTo>
                <a:lnTo>
                  <a:pt x="175355" y="139606"/>
                </a:lnTo>
                <a:lnTo>
                  <a:pt x="172021" y="170820"/>
                </a:lnTo>
                <a:lnTo>
                  <a:pt x="172642" y="183597"/>
                </a:lnTo>
                <a:lnTo>
                  <a:pt x="192293" y="223947"/>
                </a:lnTo>
                <a:lnTo>
                  <a:pt x="227205" y="238782"/>
                </a:lnTo>
                <a:lnTo>
                  <a:pt x="241252" y="237850"/>
                </a:lnTo>
                <a:lnTo>
                  <a:pt x="286365" y="212540"/>
                </a:lnTo>
                <a:lnTo>
                  <a:pt x="304624" y="166308"/>
                </a:lnTo>
                <a:lnTo>
                  <a:pt x="224444" y="133045"/>
                </a:lnTo>
                <a:lnTo>
                  <a:pt x="223491" y="132333"/>
                </a:lnTo>
                <a:lnTo>
                  <a:pt x="221739" y="128752"/>
                </a:lnTo>
                <a:lnTo>
                  <a:pt x="221658" y="126644"/>
                </a:lnTo>
                <a:lnTo>
                  <a:pt x="221658" y="125150"/>
                </a:lnTo>
                <a:lnTo>
                  <a:pt x="222412" y="120891"/>
                </a:lnTo>
                <a:lnTo>
                  <a:pt x="242036" y="75459"/>
                </a:lnTo>
                <a:lnTo>
                  <a:pt x="270054" y="45484"/>
                </a:lnTo>
                <a:lnTo>
                  <a:pt x="312869" y="20159"/>
                </a:lnTo>
                <a:lnTo>
                  <a:pt x="323123" y="0"/>
                </a:lnTo>
                <a:close/>
              </a:path>
              <a:path w="323214" h="239395">
                <a:moveTo>
                  <a:pt x="265452" y="122450"/>
                </a:moveTo>
                <a:lnTo>
                  <a:pt x="250689" y="123431"/>
                </a:lnTo>
                <a:lnTo>
                  <a:pt x="238952" y="126644"/>
                </a:lnTo>
                <a:lnTo>
                  <a:pt x="228762" y="132206"/>
                </a:lnTo>
                <a:lnTo>
                  <a:pt x="226819" y="133045"/>
                </a:lnTo>
                <a:lnTo>
                  <a:pt x="288668" y="133045"/>
                </a:lnTo>
                <a:lnTo>
                  <a:pt x="287591" y="131865"/>
                </a:lnTo>
                <a:lnTo>
                  <a:pt x="276893" y="125150"/>
                </a:lnTo>
                <a:lnTo>
                  <a:pt x="265452" y="122450"/>
                </a:lnTo>
                <a:close/>
              </a:path>
              <a:path w="323214" h="239395">
                <a:moveTo>
                  <a:pt x="151101" y="0"/>
                </a:moveTo>
                <a:lnTo>
                  <a:pt x="111435" y="16089"/>
                </a:lnTo>
                <a:lnTo>
                  <a:pt x="78024" y="35137"/>
                </a:lnTo>
                <a:lnTo>
                  <a:pt x="46555" y="61518"/>
                </a:lnTo>
                <a:lnTo>
                  <a:pt x="22347" y="92946"/>
                </a:lnTo>
                <a:lnTo>
                  <a:pt x="3334" y="139606"/>
                </a:lnTo>
                <a:lnTo>
                  <a:pt x="0" y="170820"/>
                </a:lnTo>
                <a:lnTo>
                  <a:pt x="620" y="183597"/>
                </a:lnTo>
                <a:lnTo>
                  <a:pt x="20272" y="223947"/>
                </a:lnTo>
                <a:lnTo>
                  <a:pt x="55183" y="238782"/>
                </a:lnTo>
                <a:lnTo>
                  <a:pt x="69226" y="237850"/>
                </a:lnTo>
                <a:lnTo>
                  <a:pt x="114343" y="212540"/>
                </a:lnTo>
                <a:lnTo>
                  <a:pt x="132597" y="166306"/>
                </a:lnTo>
                <a:lnTo>
                  <a:pt x="52422" y="133045"/>
                </a:lnTo>
                <a:lnTo>
                  <a:pt x="51470" y="132333"/>
                </a:lnTo>
                <a:lnTo>
                  <a:pt x="49717" y="128752"/>
                </a:lnTo>
                <a:lnTo>
                  <a:pt x="49637" y="125149"/>
                </a:lnTo>
                <a:lnTo>
                  <a:pt x="50390" y="120891"/>
                </a:lnTo>
                <a:lnTo>
                  <a:pt x="70015" y="75459"/>
                </a:lnTo>
                <a:lnTo>
                  <a:pt x="98033" y="45484"/>
                </a:lnTo>
                <a:lnTo>
                  <a:pt x="140847" y="20159"/>
                </a:lnTo>
                <a:lnTo>
                  <a:pt x="151101" y="0"/>
                </a:lnTo>
                <a:close/>
              </a:path>
              <a:path w="323214" h="239395">
                <a:moveTo>
                  <a:pt x="93425" y="122450"/>
                </a:moveTo>
                <a:lnTo>
                  <a:pt x="78664" y="123431"/>
                </a:lnTo>
                <a:lnTo>
                  <a:pt x="66927" y="126646"/>
                </a:lnTo>
                <a:lnTo>
                  <a:pt x="56740" y="132206"/>
                </a:lnTo>
                <a:lnTo>
                  <a:pt x="54797" y="133045"/>
                </a:lnTo>
                <a:lnTo>
                  <a:pt x="116647" y="133045"/>
                </a:lnTo>
                <a:lnTo>
                  <a:pt x="115567" y="131861"/>
                </a:lnTo>
                <a:lnTo>
                  <a:pt x="104868" y="125149"/>
                </a:lnTo>
                <a:lnTo>
                  <a:pt x="93425" y="122450"/>
                </a:lnTo>
                <a:close/>
              </a:path>
            </a:pathLst>
          </a:custGeom>
          <a:solidFill>
            <a:srgbClr val="DFE697"/>
          </a:solidFill>
        </p:spPr>
        <p:txBody>
          <a:bodyPr wrap="square" lIns="0" tIns="0" rIns="0" bIns="0" rtlCol="0"/>
          <a:lstStyle/>
          <a:p>
            <a:endParaRPr sz="1588">
              <a:solidFill>
                <a:prstClr val="black"/>
              </a:solidFill>
            </a:endParaRPr>
          </a:p>
        </p:txBody>
      </p:sp>
      <p:sp>
        <p:nvSpPr>
          <p:cNvPr id="33" name="object 33"/>
          <p:cNvSpPr txBox="1"/>
          <p:nvPr/>
        </p:nvSpPr>
        <p:spPr>
          <a:xfrm>
            <a:off x="3437397" y="5600699"/>
            <a:ext cx="2269191" cy="820738"/>
          </a:xfrm>
          <a:prstGeom prst="rect">
            <a:avLst/>
          </a:prstGeom>
        </p:spPr>
        <p:txBody>
          <a:bodyPr vert="horz" wrap="square" lIns="0" tIns="0" rIns="0" bIns="0" rtlCol="0">
            <a:spAutoFit/>
          </a:bodyPr>
          <a:lstStyle/>
          <a:p>
            <a:pPr marL="11206" marR="4483" indent="113185" algn="just">
              <a:lnSpc>
                <a:spcPts val="1588"/>
              </a:lnSpc>
            </a:pPr>
            <a:r>
              <a:rPr sz="1412" i="1" spc="-71" dirty="0">
                <a:solidFill>
                  <a:srgbClr val="A7C580"/>
                </a:solidFill>
                <a:latin typeface="Book Antiqua"/>
                <a:cs typeface="Book Antiqua"/>
              </a:rPr>
              <a:t>S</a:t>
            </a:r>
            <a:r>
              <a:rPr sz="1412" i="1" spc="-31" dirty="0">
                <a:solidFill>
                  <a:srgbClr val="A7C580"/>
                </a:solidFill>
                <a:latin typeface="Book Antiqua"/>
                <a:cs typeface="Book Antiqua"/>
              </a:rPr>
              <a:t>t</a:t>
            </a:r>
            <a:r>
              <a:rPr sz="1412" i="1" spc="-49" dirty="0">
                <a:solidFill>
                  <a:srgbClr val="A7C580"/>
                </a:solidFill>
                <a:latin typeface="Book Antiqua"/>
                <a:cs typeface="Book Antiqua"/>
              </a:rPr>
              <a:t>u</a:t>
            </a:r>
            <a:r>
              <a:rPr sz="1412" i="1" spc="-22" dirty="0">
                <a:solidFill>
                  <a:srgbClr val="A7C580"/>
                </a:solidFill>
                <a:latin typeface="Book Antiqua"/>
                <a:cs typeface="Book Antiqua"/>
              </a:rPr>
              <a:t>d</a:t>
            </a:r>
            <a:r>
              <a:rPr sz="1412" i="1" spc="-18" dirty="0">
                <a:solidFill>
                  <a:srgbClr val="A7C580"/>
                </a:solidFill>
                <a:latin typeface="Book Antiqua"/>
                <a:cs typeface="Book Antiqua"/>
              </a:rPr>
              <a:t>e</a:t>
            </a:r>
            <a:r>
              <a:rPr sz="1412" i="1" spc="-66" dirty="0">
                <a:solidFill>
                  <a:srgbClr val="A7C580"/>
                </a:solidFill>
                <a:latin typeface="Book Antiqua"/>
                <a:cs typeface="Book Antiqua"/>
              </a:rPr>
              <a:t>n</a:t>
            </a:r>
            <a:r>
              <a:rPr sz="1412" i="1" spc="-53" dirty="0">
                <a:solidFill>
                  <a:srgbClr val="A7C580"/>
                </a:solidFill>
                <a:latin typeface="Book Antiqua"/>
                <a:cs typeface="Book Antiqua"/>
              </a:rPr>
              <a:t>t</a:t>
            </a:r>
            <a:r>
              <a:rPr sz="1412" i="1" spc="-22" dirty="0">
                <a:solidFill>
                  <a:srgbClr val="A7C580"/>
                </a:solidFill>
                <a:latin typeface="Book Antiqua"/>
                <a:cs typeface="Book Antiqua"/>
              </a:rPr>
              <a:t>s</a:t>
            </a:r>
            <a:r>
              <a:rPr sz="1412" i="1" spc="-13" dirty="0">
                <a:solidFill>
                  <a:srgbClr val="A7C580"/>
                </a:solidFill>
                <a:latin typeface="Book Antiqua"/>
                <a:cs typeface="Book Antiqua"/>
              </a:rPr>
              <a:t> </a:t>
            </a:r>
            <a:r>
              <a:rPr sz="1412" i="1" spc="-18" dirty="0">
                <a:solidFill>
                  <a:srgbClr val="A7C580"/>
                </a:solidFill>
                <a:latin typeface="Book Antiqua"/>
                <a:cs typeface="Book Antiqua"/>
              </a:rPr>
              <a:t>e</a:t>
            </a:r>
            <a:r>
              <a:rPr sz="1412" i="1" spc="-97" dirty="0">
                <a:solidFill>
                  <a:srgbClr val="A7C580"/>
                </a:solidFill>
                <a:latin typeface="Book Antiqua"/>
                <a:cs typeface="Book Antiqua"/>
              </a:rPr>
              <a:t>n</a:t>
            </a:r>
            <a:r>
              <a:rPr sz="1412" i="1" spc="-49" dirty="0">
                <a:solidFill>
                  <a:srgbClr val="A7C580"/>
                </a:solidFill>
                <a:latin typeface="Book Antiqua"/>
                <a:cs typeface="Book Antiqua"/>
              </a:rPr>
              <a:t>g</a:t>
            </a:r>
            <a:r>
              <a:rPr sz="1412" i="1" spc="-88" dirty="0">
                <a:solidFill>
                  <a:srgbClr val="A7C580"/>
                </a:solidFill>
                <a:latin typeface="Book Antiqua"/>
                <a:cs typeface="Book Antiqua"/>
              </a:rPr>
              <a:t>a</a:t>
            </a:r>
            <a:r>
              <a:rPr sz="1412" i="1" spc="-57" dirty="0">
                <a:solidFill>
                  <a:srgbClr val="A7C580"/>
                </a:solidFill>
                <a:latin typeface="Book Antiqua"/>
                <a:cs typeface="Book Antiqua"/>
              </a:rPr>
              <a:t>g</a:t>
            </a:r>
            <a:r>
              <a:rPr sz="1412" i="1" spc="-22" dirty="0">
                <a:solidFill>
                  <a:srgbClr val="A7C580"/>
                </a:solidFill>
                <a:latin typeface="Book Antiqua"/>
                <a:cs typeface="Book Antiqua"/>
              </a:rPr>
              <a:t>e</a:t>
            </a:r>
            <a:r>
              <a:rPr sz="1412" i="1" spc="-13" dirty="0">
                <a:solidFill>
                  <a:srgbClr val="A7C580"/>
                </a:solidFill>
                <a:latin typeface="Book Antiqua"/>
                <a:cs typeface="Book Antiqua"/>
              </a:rPr>
              <a:t> </a:t>
            </a:r>
            <a:r>
              <a:rPr sz="1412" i="1" spc="-49" dirty="0">
                <a:solidFill>
                  <a:srgbClr val="A7C580"/>
                </a:solidFill>
                <a:latin typeface="Book Antiqua"/>
                <a:cs typeface="Book Antiqua"/>
              </a:rPr>
              <a:t>i</a:t>
            </a:r>
            <a:r>
              <a:rPr sz="1412" i="1" spc="-26" dirty="0">
                <a:solidFill>
                  <a:srgbClr val="A7C580"/>
                </a:solidFill>
                <a:latin typeface="Book Antiqua"/>
                <a:cs typeface="Book Antiqua"/>
              </a:rPr>
              <a:t>n</a:t>
            </a:r>
            <a:r>
              <a:rPr sz="1412" i="1" spc="-13" dirty="0">
                <a:solidFill>
                  <a:srgbClr val="A7C580"/>
                </a:solidFill>
                <a:latin typeface="Book Antiqua"/>
                <a:cs typeface="Book Antiqua"/>
              </a:rPr>
              <a:t> </a:t>
            </a:r>
            <a:r>
              <a:rPr sz="1412" i="1" spc="-26" dirty="0">
                <a:solidFill>
                  <a:srgbClr val="A7C580"/>
                </a:solidFill>
                <a:latin typeface="Book Antiqua"/>
                <a:cs typeface="Book Antiqua"/>
              </a:rPr>
              <a:t>a</a:t>
            </a:r>
            <a:r>
              <a:rPr sz="1412" i="1" spc="-13" dirty="0">
                <a:solidFill>
                  <a:srgbClr val="A7C580"/>
                </a:solidFill>
                <a:latin typeface="Book Antiqua"/>
                <a:cs typeface="Book Antiqua"/>
              </a:rPr>
              <a:t> </a:t>
            </a:r>
            <a:r>
              <a:rPr sz="1412" i="1" spc="-79" dirty="0">
                <a:solidFill>
                  <a:srgbClr val="A7C580"/>
                </a:solidFill>
                <a:latin typeface="Book Antiqua"/>
                <a:cs typeface="Book Antiqua"/>
              </a:rPr>
              <a:t>m</a:t>
            </a:r>
            <a:r>
              <a:rPr sz="1412" i="1" spc="-62" dirty="0">
                <a:solidFill>
                  <a:srgbClr val="A7C580"/>
                </a:solidFill>
                <a:latin typeface="Book Antiqua"/>
                <a:cs typeface="Book Antiqua"/>
              </a:rPr>
              <a:t>ul</a:t>
            </a:r>
            <a:r>
              <a:rPr sz="1412" i="1" spc="-35" dirty="0">
                <a:solidFill>
                  <a:srgbClr val="A7C580"/>
                </a:solidFill>
                <a:latin typeface="Book Antiqua"/>
                <a:cs typeface="Book Antiqua"/>
              </a:rPr>
              <a:t>t</a:t>
            </a:r>
            <a:r>
              <a:rPr sz="1412" i="1" spc="-49" dirty="0">
                <a:solidFill>
                  <a:srgbClr val="A7C580"/>
                </a:solidFill>
                <a:latin typeface="Book Antiqua"/>
                <a:cs typeface="Book Antiqua"/>
              </a:rPr>
              <a:t>i</a:t>
            </a:r>
            <a:r>
              <a:rPr sz="1412" i="1" spc="-31" dirty="0">
                <a:solidFill>
                  <a:srgbClr val="A7C580"/>
                </a:solidFill>
                <a:latin typeface="Book Antiqua"/>
                <a:cs typeface="Book Antiqua"/>
              </a:rPr>
              <a:t>t</a:t>
            </a:r>
            <a:r>
              <a:rPr sz="1412" i="1" spc="-49" dirty="0">
                <a:solidFill>
                  <a:srgbClr val="A7C580"/>
                </a:solidFill>
                <a:latin typeface="Book Antiqua"/>
                <a:cs typeface="Book Antiqua"/>
              </a:rPr>
              <a:t>u</a:t>
            </a:r>
            <a:r>
              <a:rPr sz="1412" i="1" spc="-22" dirty="0">
                <a:solidFill>
                  <a:srgbClr val="A7C580"/>
                </a:solidFill>
                <a:latin typeface="Book Antiqua"/>
                <a:cs typeface="Book Antiqua"/>
              </a:rPr>
              <a:t>de</a:t>
            </a:r>
            <a:r>
              <a:rPr sz="1412" i="1" spc="-13" dirty="0">
                <a:solidFill>
                  <a:srgbClr val="A7C580"/>
                </a:solidFill>
                <a:latin typeface="Book Antiqua"/>
                <a:cs typeface="Book Antiqua"/>
              </a:rPr>
              <a:t> </a:t>
            </a:r>
            <a:r>
              <a:rPr sz="1412" i="1" spc="-44" dirty="0">
                <a:solidFill>
                  <a:srgbClr val="A7C580"/>
                </a:solidFill>
                <a:latin typeface="Book Antiqua"/>
                <a:cs typeface="Book Antiqua"/>
              </a:rPr>
              <a:t>o</a:t>
            </a:r>
            <a:r>
              <a:rPr sz="1412" i="1" spc="-22" dirty="0">
                <a:solidFill>
                  <a:srgbClr val="A7C580"/>
                </a:solidFill>
                <a:latin typeface="Book Antiqua"/>
                <a:cs typeface="Book Antiqua"/>
              </a:rPr>
              <a:t>f</a:t>
            </a:r>
            <a:r>
              <a:rPr sz="1412" i="1" spc="-13" dirty="0">
                <a:solidFill>
                  <a:srgbClr val="A7C580"/>
                </a:solidFill>
                <a:latin typeface="Book Antiqua"/>
                <a:cs typeface="Book Antiqua"/>
              </a:rPr>
              <a:t> </a:t>
            </a:r>
            <a:r>
              <a:rPr sz="1412" i="1" spc="-18" dirty="0">
                <a:solidFill>
                  <a:srgbClr val="A7C580"/>
                </a:solidFill>
                <a:latin typeface="Book Antiqua"/>
                <a:cs typeface="Book Antiqua"/>
              </a:rPr>
              <a:t>h</a:t>
            </a:r>
            <a:r>
              <a:rPr sz="1412" i="1" spc="-62" dirty="0">
                <a:solidFill>
                  <a:srgbClr val="A7C580"/>
                </a:solidFill>
                <a:latin typeface="Book Antiqua"/>
                <a:cs typeface="Book Antiqua"/>
              </a:rPr>
              <a:t>a</a:t>
            </a:r>
            <a:r>
              <a:rPr sz="1412" i="1" spc="-44" dirty="0">
                <a:solidFill>
                  <a:srgbClr val="A7C580"/>
                </a:solidFill>
                <a:latin typeface="Book Antiqua"/>
                <a:cs typeface="Book Antiqua"/>
              </a:rPr>
              <a:t>n</a:t>
            </a:r>
            <a:r>
              <a:rPr sz="1412" i="1" spc="-26" dirty="0">
                <a:solidFill>
                  <a:srgbClr val="A7C580"/>
                </a:solidFill>
                <a:latin typeface="Book Antiqua"/>
                <a:cs typeface="Book Antiqua"/>
              </a:rPr>
              <a:t>d</a:t>
            </a:r>
            <a:r>
              <a:rPr sz="1412" i="1" spc="-31" dirty="0">
                <a:solidFill>
                  <a:srgbClr val="A7C580"/>
                </a:solidFill>
                <a:latin typeface="Book Antiqua"/>
                <a:cs typeface="Book Antiqua"/>
              </a:rPr>
              <a:t>s</a:t>
            </a:r>
            <a:r>
              <a:rPr sz="1412" i="1" dirty="0">
                <a:solidFill>
                  <a:srgbClr val="A7C580"/>
                </a:solidFill>
                <a:latin typeface="Book Antiqua"/>
                <a:cs typeface="Book Antiqua"/>
              </a:rPr>
              <a:t>-</a:t>
            </a:r>
            <a:r>
              <a:rPr sz="1412" i="1" spc="-44" dirty="0">
                <a:solidFill>
                  <a:srgbClr val="A7C580"/>
                </a:solidFill>
                <a:latin typeface="Book Antiqua"/>
                <a:cs typeface="Book Antiqua"/>
              </a:rPr>
              <a:t>o</a:t>
            </a:r>
            <a:r>
              <a:rPr sz="1412" i="1" spc="-57" dirty="0">
                <a:solidFill>
                  <a:srgbClr val="A7C580"/>
                </a:solidFill>
                <a:latin typeface="Book Antiqua"/>
                <a:cs typeface="Book Antiqua"/>
              </a:rPr>
              <a:t>n</a:t>
            </a:r>
            <a:r>
              <a:rPr sz="1412" i="1" spc="-13" dirty="0">
                <a:solidFill>
                  <a:srgbClr val="A7C580"/>
                </a:solidFill>
                <a:latin typeface="Book Antiqua"/>
                <a:cs typeface="Book Antiqua"/>
              </a:rPr>
              <a:t>, </a:t>
            </a:r>
            <a:r>
              <a:rPr sz="1412" i="1" spc="-31" dirty="0">
                <a:solidFill>
                  <a:srgbClr val="A7C580"/>
                </a:solidFill>
                <a:latin typeface="Book Antiqua"/>
                <a:cs typeface="Book Antiqua"/>
              </a:rPr>
              <a:t>p</a:t>
            </a:r>
            <a:r>
              <a:rPr sz="1412" i="1" spc="-57" dirty="0">
                <a:solidFill>
                  <a:srgbClr val="A7C580"/>
                </a:solidFill>
                <a:latin typeface="Book Antiqua"/>
                <a:cs typeface="Book Antiqua"/>
              </a:rPr>
              <a:t>r</a:t>
            </a:r>
            <a:r>
              <a:rPr sz="1412" i="1" spc="-44" dirty="0">
                <a:solidFill>
                  <a:srgbClr val="A7C580"/>
                </a:solidFill>
                <a:latin typeface="Book Antiqua"/>
                <a:cs typeface="Book Antiqua"/>
              </a:rPr>
              <a:t>o</a:t>
            </a:r>
            <a:r>
              <a:rPr sz="1412" i="1" spc="-57" dirty="0">
                <a:solidFill>
                  <a:srgbClr val="A7C580"/>
                </a:solidFill>
                <a:latin typeface="Book Antiqua"/>
                <a:cs typeface="Book Antiqua"/>
              </a:rPr>
              <a:t>d</a:t>
            </a:r>
            <a:r>
              <a:rPr sz="1412" i="1" spc="-40" dirty="0">
                <a:solidFill>
                  <a:srgbClr val="A7C580"/>
                </a:solidFill>
                <a:latin typeface="Book Antiqua"/>
                <a:cs typeface="Book Antiqua"/>
              </a:rPr>
              <a:t>u</a:t>
            </a:r>
            <a:r>
              <a:rPr sz="1412" i="1" spc="-57" dirty="0">
                <a:solidFill>
                  <a:srgbClr val="A7C580"/>
                </a:solidFill>
                <a:latin typeface="Book Antiqua"/>
                <a:cs typeface="Book Antiqua"/>
              </a:rPr>
              <a:t>c</a:t>
            </a:r>
            <a:r>
              <a:rPr sz="1412" i="1" spc="-35" dirty="0">
                <a:solidFill>
                  <a:srgbClr val="A7C580"/>
                </a:solidFill>
                <a:latin typeface="Book Antiqua"/>
                <a:cs typeface="Book Antiqua"/>
              </a:rPr>
              <a:t>t</a:t>
            </a:r>
            <a:r>
              <a:rPr sz="1412" i="1" spc="-22" dirty="0">
                <a:solidFill>
                  <a:srgbClr val="A7C580"/>
                </a:solidFill>
                <a:latin typeface="Book Antiqua"/>
                <a:cs typeface="Book Antiqua"/>
              </a:rPr>
              <a:t>i</a:t>
            </a:r>
            <a:r>
              <a:rPr sz="1412" i="1" spc="-44" dirty="0">
                <a:solidFill>
                  <a:srgbClr val="A7C580"/>
                </a:solidFill>
                <a:latin typeface="Book Antiqua"/>
                <a:cs typeface="Book Antiqua"/>
              </a:rPr>
              <a:t>o</a:t>
            </a:r>
            <a:r>
              <a:rPr sz="1412" i="1" spc="-57" dirty="0">
                <a:solidFill>
                  <a:srgbClr val="A7C580"/>
                </a:solidFill>
                <a:latin typeface="Book Antiqua"/>
                <a:cs typeface="Book Antiqua"/>
              </a:rPr>
              <a:t>n</a:t>
            </a:r>
            <a:r>
              <a:rPr sz="1412" i="1" dirty="0">
                <a:solidFill>
                  <a:srgbClr val="A7C580"/>
                </a:solidFill>
                <a:latin typeface="Book Antiqua"/>
                <a:cs typeface="Book Antiqua"/>
              </a:rPr>
              <a:t>-</a:t>
            </a:r>
            <a:r>
              <a:rPr sz="1412" i="1" spc="-35" dirty="0">
                <a:solidFill>
                  <a:srgbClr val="A7C580"/>
                </a:solidFill>
                <a:latin typeface="Book Antiqua"/>
                <a:cs typeface="Book Antiqua"/>
              </a:rPr>
              <a:t>o</a:t>
            </a:r>
            <a:r>
              <a:rPr sz="1412" i="1" spc="-26" dirty="0">
                <a:solidFill>
                  <a:srgbClr val="A7C580"/>
                </a:solidFill>
                <a:latin typeface="Book Antiqua"/>
                <a:cs typeface="Book Antiqua"/>
              </a:rPr>
              <a:t>r</a:t>
            </a:r>
            <a:r>
              <a:rPr sz="1412" i="1" spc="-18" dirty="0">
                <a:solidFill>
                  <a:srgbClr val="A7C580"/>
                </a:solidFill>
                <a:latin typeface="Book Antiqua"/>
                <a:cs typeface="Book Antiqua"/>
              </a:rPr>
              <a:t>ie</a:t>
            </a:r>
            <a:r>
              <a:rPr sz="1412" i="1" spc="-66" dirty="0">
                <a:solidFill>
                  <a:srgbClr val="A7C580"/>
                </a:solidFill>
                <a:latin typeface="Book Antiqua"/>
                <a:cs typeface="Book Antiqua"/>
              </a:rPr>
              <a:t>n</a:t>
            </a:r>
            <a:r>
              <a:rPr sz="1412" i="1" spc="-44" dirty="0">
                <a:solidFill>
                  <a:srgbClr val="A7C580"/>
                </a:solidFill>
                <a:latin typeface="Book Antiqua"/>
                <a:cs typeface="Book Antiqua"/>
              </a:rPr>
              <a:t>t</a:t>
            </a:r>
            <a:r>
              <a:rPr sz="1412" i="1" spc="-49" dirty="0">
                <a:solidFill>
                  <a:srgbClr val="A7C580"/>
                </a:solidFill>
                <a:latin typeface="Book Antiqua"/>
                <a:cs typeface="Book Antiqua"/>
              </a:rPr>
              <a:t>e</a:t>
            </a:r>
            <a:r>
              <a:rPr sz="1412" i="1" spc="-18" dirty="0">
                <a:solidFill>
                  <a:srgbClr val="A7C580"/>
                </a:solidFill>
                <a:latin typeface="Book Antiqua"/>
                <a:cs typeface="Book Antiqua"/>
              </a:rPr>
              <a:t>d</a:t>
            </a:r>
            <a:r>
              <a:rPr sz="1412" i="1" spc="-9" dirty="0">
                <a:solidFill>
                  <a:srgbClr val="A7C580"/>
                </a:solidFill>
                <a:latin typeface="Book Antiqua"/>
                <a:cs typeface="Book Antiqua"/>
              </a:rPr>
              <a:t> </a:t>
            </a:r>
            <a:r>
              <a:rPr sz="1412" i="1" spc="-35" dirty="0">
                <a:solidFill>
                  <a:srgbClr val="A7C580"/>
                </a:solidFill>
                <a:latin typeface="Book Antiqua"/>
                <a:cs typeface="Book Antiqua"/>
              </a:rPr>
              <a:t>a</a:t>
            </a:r>
            <a:r>
              <a:rPr sz="1412" i="1" spc="-57" dirty="0">
                <a:solidFill>
                  <a:srgbClr val="A7C580"/>
                </a:solidFill>
                <a:latin typeface="Book Antiqua"/>
                <a:cs typeface="Book Antiqua"/>
              </a:rPr>
              <a:t>c</a:t>
            </a:r>
            <a:r>
              <a:rPr sz="1412" i="1" spc="-35" dirty="0">
                <a:solidFill>
                  <a:srgbClr val="A7C580"/>
                </a:solidFill>
                <a:latin typeface="Book Antiqua"/>
                <a:cs typeface="Book Antiqua"/>
              </a:rPr>
              <a:t>t</a:t>
            </a:r>
            <a:r>
              <a:rPr sz="1412" i="1" spc="-44" dirty="0">
                <a:solidFill>
                  <a:srgbClr val="A7C580"/>
                </a:solidFill>
                <a:latin typeface="Book Antiqua"/>
                <a:cs typeface="Book Antiqua"/>
              </a:rPr>
              <a:t>i</a:t>
            </a:r>
            <a:r>
              <a:rPr sz="1412" i="1" spc="-40" dirty="0">
                <a:solidFill>
                  <a:srgbClr val="A7C580"/>
                </a:solidFill>
                <a:latin typeface="Book Antiqua"/>
                <a:cs typeface="Book Antiqua"/>
              </a:rPr>
              <a:t>v</a:t>
            </a:r>
            <a:r>
              <a:rPr sz="1412" i="1" spc="-49" dirty="0">
                <a:solidFill>
                  <a:srgbClr val="A7C580"/>
                </a:solidFill>
                <a:latin typeface="Book Antiqua"/>
                <a:cs typeface="Book Antiqua"/>
              </a:rPr>
              <a:t>i</a:t>
            </a:r>
            <a:r>
              <a:rPr sz="1412" i="1" spc="-35" dirty="0">
                <a:solidFill>
                  <a:srgbClr val="A7C580"/>
                </a:solidFill>
                <a:latin typeface="Book Antiqua"/>
                <a:cs typeface="Book Antiqua"/>
              </a:rPr>
              <a:t>t</a:t>
            </a:r>
            <a:r>
              <a:rPr sz="1412" i="1" spc="-18" dirty="0">
                <a:solidFill>
                  <a:srgbClr val="A7C580"/>
                </a:solidFill>
                <a:latin typeface="Book Antiqua"/>
                <a:cs typeface="Book Antiqua"/>
              </a:rPr>
              <a:t>i</a:t>
            </a:r>
            <a:r>
              <a:rPr sz="1412" i="1" spc="-40" dirty="0">
                <a:solidFill>
                  <a:srgbClr val="A7C580"/>
                </a:solidFill>
                <a:latin typeface="Book Antiqua"/>
                <a:cs typeface="Book Antiqua"/>
              </a:rPr>
              <a:t>e</a:t>
            </a:r>
            <a:r>
              <a:rPr sz="1412" i="1" spc="-22" dirty="0">
                <a:solidFill>
                  <a:srgbClr val="A7C580"/>
                </a:solidFill>
                <a:latin typeface="Book Antiqua"/>
                <a:cs typeface="Book Antiqua"/>
              </a:rPr>
              <a:t>s</a:t>
            </a:r>
            <a:r>
              <a:rPr sz="1412" i="1" spc="-13" dirty="0">
                <a:solidFill>
                  <a:srgbClr val="A7C580"/>
                </a:solidFill>
                <a:latin typeface="Book Antiqua"/>
                <a:cs typeface="Book Antiqua"/>
              </a:rPr>
              <a:t> </a:t>
            </a:r>
            <a:r>
              <a:rPr sz="1412" i="1" spc="-49" dirty="0">
                <a:solidFill>
                  <a:srgbClr val="A7C580"/>
                </a:solidFill>
                <a:latin typeface="Book Antiqua"/>
                <a:cs typeface="Book Antiqua"/>
              </a:rPr>
              <a:t>i</a:t>
            </a:r>
            <a:r>
              <a:rPr sz="1412" i="1" spc="-26" dirty="0">
                <a:solidFill>
                  <a:srgbClr val="A7C580"/>
                </a:solidFill>
                <a:latin typeface="Book Antiqua"/>
                <a:cs typeface="Book Antiqua"/>
              </a:rPr>
              <a:t>n</a:t>
            </a:r>
            <a:r>
              <a:rPr sz="1412" i="1" spc="-13" dirty="0">
                <a:solidFill>
                  <a:srgbClr val="A7C580"/>
                </a:solidFill>
                <a:latin typeface="Book Antiqua"/>
                <a:cs typeface="Book Antiqua"/>
              </a:rPr>
              <a:t> </a:t>
            </a:r>
            <a:r>
              <a:rPr sz="1412" i="1" spc="-57" dirty="0">
                <a:solidFill>
                  <a:srgbClr val="A7C580"/>
                </a:solidFill>
                <a:latin typeface="Book Antiqua"/>
                <a:cs typeface="Book Antiqua"/>
              </a:rPr>
              <a:t>t</a:t>
            </a:r>
            <a:r>
              <a:rPr sz="1412" i="1" spc="-31" dirty="0">
                <a:solidFill>
                  <a:srgbClr val="A7C580"/>
                </a:solidFill>
                <a:latin typeface="Book Antiqua"/>
                <a:cs typeface="Book Antiqua"/>
              </a:rPr>
              <a:t>h</a:t>
            </a:r>
            <a:r>
              <a:rPr sz="1412" i="1" spc="-22" dirty="0">
                <a:solidFill>
                  <a:srgbClr val="A7C580"/>
                </a:solidFill>
                <a:latin typeface="Book Antiqua"/>
                <a:cs typeface="Book Antiqua"/>
              </a:rPr>
              <a:t>e</a:t>
            </a:r>
            <a:r>
              <a:rPr sz="1412" i="1" spc="-13" dirty="0">
                <a:solidFill>
                  <a:srgbClr val="A7C580"/>
                </a:solidFill>
                <a:latin typeface="Book Antiqua"/>
                <a:cs typeface="Book Antiqua"/>
              </a:rPr>
              <a:t> </a:t>
            </a:r>
            <a:r>
              <a:rPr sz="1412" i="1" spc="-75" dirty="0">
                <a:solidFill>
                  <a:srgbClr val="A7C580"/>
                </a:solidFill>
                <a:latin typeface="Book Antiqua"/>
                <a:cs typeface="Book Antiqua"/>
              </a:rPr>
              <a:t>c</a:t>
            </a:r>
            <a:r>
              <a:rPr sz="1412" i="1" spc="-22" dirty="0">
                <a:solidFill>
                  <a:srgbClr val="A7C580"/>
                </a:solidFill>
                <a:latin typeface="Book Antiqua"/>
                <a:cs typeface="Book Antiqua"/>
              </a:rPr>
              <a:t>l</a:t>
            </a:r>
            <a:r>
              <a:rPr sz="1412" i="1" spc="-40" dirty="0">
                <a:solidFill>
                  <a:srgbClr val="A7C580"/>
                </a:solidFill>
                <a:latin typeface="Book Antiqua"/>
                <a:cs typeface="Book Antiqua"/>
              </a:rPr>
              <a:t>a</a:t>
            </a:r>
            <a:r>
              <a:rPr sz="1412" i="1" spc="-44" dirty="0">
                <a:solidFill>
                  <a:srgbClr val="A7C580"/>
                </a:solidFill>
                <a:latin typeface="Book Antiqua"/>
                <a:cs typeface="Book Antiqua"/>
              </a:rPr>
              <a:t>s</a:t>
            </a:r>
            <a:r>
              <a:rPr sz="1412" i="1" spc="-49" dirty="0">
                <a:solidFill>
                  <a:srgbClr val="A7C580"/>
                </a:solidFill>
                <a:latin typeface="Book Antiqua"/>
                <a:cs typeface="Book Antiqua"/>
              </a:rPr>
              <a:t>s</a:t>
            </a:r>
            <a:r>
              <a:rPr sz="1412" i="1" spc="-57" dirty="0">
                <a:solidFill>
                  <a:srgbClr val="A7C580"/>
                </a:solidFill>
                <a:latin typeface="Book Antiqua"/>
                <a:cs typeface="Book Antiqua"/>
              </a:rPr>
              <a:t>r</a:t>
            </a:r>
            <a:r>
              <a:rPr sz="1412" i="1" spc="-31" dirty="0">
                <a:solidFill>
                  <a:srgbClr val="A7C580"/>
                </a:solidFill>
                <a:latin typeface="Book Antiqua"/>
                <a:cs typeface="Book Antiqua"/>
              </a:rPr>
              <a:t>o</a:t>
            </a:r>
            <a:r>
              <a:rPr sz="1412" i="1" spc="-40" dirty="0">
                <a:solidFill>
                  <a:srgbClr val="A7C580"/>
                </a:solidFill>
                <a:latin typeface="Book Antiqua"/>
                <a:cs typeface="Book Antiqua"/>
              </a:rPr>
              <a:t>o</a:t>
            </a:r>
            <a:r>
              <a:rPr sz="1412" i="1" spc="-35" dirty="0">
                <a:solidFill>
                  <a:srgbClr val="A7C580"/>
                </a:solidFill>
                <a:latin typeface="Book Antiqua"/>
                <a:cs typeface="Book Antiqua"/>
              </a:rPr>
              <a:t>m</a:t>
            </a:r>
            <a:r>
              <a:rPr sz="1412" i="1" spc="-13" dirty="0">
                <a:solidFill>
                  <a:srgbClr val="A7C580"/>
                </a:solidFill>
                <a:latin typeface="Book Antiqua"/>
                <a:cs typeface="Book Antiqua"/>
              </a:rPr>
              <a:t> </a:t>
            </a:r>
            <a:r>
              <a:rPr sz="1412" i="1" spc="-62" dirty="0">
                <a:solidFill>
                  <a:srgbClr val="A7C580"/>
                </a:solidFill>
                <a:latin typeface="Book Antiqua"/>
                <a:cs typeface="Book Antiqua"/>
              </a:rPr>
              <a:t>a</a:t>
            </a:r>
            <a:r>
              <a:rPr sz="1412" i="1" spc="-44" dirty="0">
                <a:solidFill>
                  <a:srgbClr val="A7C580"/>
                </a:solidFill>
                <a:latin typeface="Book Antiqua"/>
                <a:cs typeface="Book Antiqua"/>
              </a:rPr>
              <a:t>n</a:t>
            </a:r>
            <a:r>
              <a:rPr sz="1412" i="1" spc="-18" dirty="0">
                <a:solidFill>
                  <a:srgbClr val="A7C580"/>
                </a:solidFill>
                <a:latin typeface="Book Antiqua"/>
                <a:cs typeface="Book Antiqua"/>
              </a:rPr>
              <a:t>d</a:t>
            </a:r>
            <a:endParaRPr sz="1412">
              <a:solidFill>
                <a:prstClr val="black"/>
              </a:solidFill>
              <a:latin typeface="Book Antiqua"/>
              <a:cs typeface="Book Antiqua"/>
            </a:endParaRPr>
          </a:p>
          <a:p>
            <a:pPr marL="312661">
              <a:lnSpc>
                <a:spcPts val="1553"/>
              </a:lnSpc>
            </a:pPr>
            <a:r>
              <a:rPr sz="1412" i="1" spc="-44" dirty="0">
                <a:solidFill>
                  <a:srgbClr val="A7C580"/>
                </a:solidFill>
                <a:latin typeface="Book Antiqua"/>
                <a:cs typeface="Book Antiqua"/>
              </a:rPr>
              <a:t>o</a:t>
            </a:r>
            <a:r>
              <a:rPr sz="1412" i="1" spc="-26" dirty="0">
                <a:solidFill>
                  <a:srgbClr val="A7C580"/>
                </a:solidFill>
                <a:latin typeface="Book Antiqua"/>
                <a:cs typeface="Book Antiqua"/>
              </a:rPr>
              <a:t>n</a:t>
            </a:r>
            <a:r>
              <a:rPr sz="1412" i="1" spc="-13" dirty="0">
                <a:solidFill>
                  <a:srgbClr val="A7C580"/>
                </a:solidFill>
                <a:latin typeface="Book Antiqua"/>
                <a:cs typeface="Book Antiqua"/>
              </a:rPr>
              <a:t> </a:t>
            </a:r>
            <a:r>
              <a:rPr sz="1412" i="1" spc="-49" dirty="0">
                <a:solidFill>
                  <a:srgbClr val="A7C580"/>
                </a:solidFill>
                <a:latin typeface="Book Antiqua"/>
                <a:cs typeface="Book Antiqua"/>
              </a:rPr>
              <a:t>o</a:t>
            </a:r>
            <a:r>
              <a:rPr sz="1412" i="1" spc="-71" dirty="0">
                <a:solidFill>
                  <a:srgbClr val="A7C580"/>
                </a:solidFill>
                <a:latin typeface="Book Antiqua"/>
                <a:cs typeface="Book Antiqua"/>
              </a:rPr>
              <a:t>u</a:t>
            </a:r>
            <a:r>
              <a:rPr sz="1412" i="1" spc="-22" dirty="0">
                <a:solidFill>
                  <a:srgbClr val="A7C580"/>
                </a:solidFill>
                <a:latin typeface="Book Antiqua"/>
                <a:cs typeface="Book Antiqua"/>
              </a:rPr>
              <a:t>r</a:t>
            </a:r>
            <a:r>
              <a:rPr sz="1412" i="1" spc="-13" dirty="0">
                <a:solidFill>
                  <a:srgbClr val="A7C580"/>
                </a:solidFill>
                <a:latin typeface="Book Antiqua"/>
                <a:cs typeface="Book Antiqua"/>
              </a:rPr>
              <a:t> </a:t>
            </a:r>
            <a:r>
              <a:rPr sz="1412" i="1" spc="-44" dirty="0">
                <a:solidFill>
                  <a:srgbClr val="A7C580"/>
                </a:solidFill>
                <a:latin typeface="Book Antiqua"/>
                <a:cs typeface="Book Antiqua"/>
              </a:rPr>
              <a:t>6</a:t>
            </a:r>
            <a:r>
              <a:rPr sz="1412" i="1" spc="-13" dirty="0">
                <a:solidFill>
                  <a:srgbClr val="A7C580"/>
                </a:solidFill>
                <a:latin typeface="Book Antiqua"/>
                <a:cs typeface="Book Antiqua"/>
              </a:rPr>
              <a:t>3</a:t>
            </a:r>
            <a:r>
              <a:rPr sz="1412" i="1" dirty="0">
                <a:solidFill>
                  <a:srgbClr val="A7C580"/>
                </a:solidFill>
                <a:latin typeface="Book Antiqua"/>
                <a:cs typeface="Book Antiqua"/>
              </a:rPr>
              <a:t>-</a:t>
            </a:r>
            <a:r>
              <a:rPr sz="1412" i="1" spc="-35" dirty="0">
                <a:solidFill>
                  <a:srgbClr val="A7C580"/>
                </a:solidFill>
                <a:latin typeface="Book Antiqua"/>
                <a:cs typeface="Book Antiqua"/>
              </a:rPr>
              <a:t>ac</a:t>
            </a:r>
            <a:r>
              <a:rPr sz="1412" i="1" spc="-75" dirty="0">
                <a:solidFill>
                  <a:srgbClr val="A7C580"/>
                </a:solidFill>
                <a:latin typeface="Book Antiqua"/>
                <a:cs typeface="Book Antiqua"/>
              </a:rPr>
              <a:t>r</a:t>
            </a:r>
            <a:r>
              <a:rPr sz="1412" i="1" spc="-22" dirty="0">
                <a:solidFill>
                  <a:srgbClr val="A7C580"/>
                </a:solidFill>
                <a:latin typeface="Book Antiqua"/>
                <a:cs typeface="Book Antiqua"/>
              </a:rPr>
              <a:t>e</a:t>
            </a:r>
            <a:r>
              <a:rPr sz="1412" i="1" spc="-13" dirty="0">
                <a:solidFill>
                  <a:srgbClr val="A7C580"/>
                </a:solidFill>
                <a:latin typeface="Book Antiqua"/>
                <a:cs typeface="Book Antiqua"/>
              </a:rPr>
              <a:t> </a:t>
            </a:r>
            <a:r>
              <a:rPr sz="1412" i="1" spc="-44" dirty="0">
                <a:solidFill>
                  <a:srgbClr val="A7C580"/>
                </a:solidFill>
                <a:latin typeface="Book Antiqua"/>
                <a:cs typeface="Book Antiqua"/>
              </a:rPr>
              <a:t>f</a:t>
            </a:r>
            <a:r>
              <a:rPr sz="1412" i="1" spc="-53" dirty="0">
                <a:solidFill>
                  <a:srgbClr val="A7C580"/>
                </a:solidFill>
                <a:latin typeface="Book Antiqua"/>
                <a:cs typeface="Book Antiqua"/>
              </a:rPr>
              <a:t>a</a:t>
            </a:r>
            <a:r>
              <a:rPr sz="1412" i="1" spc="-22" dirty="0">
                <a:solidFill>
                  <a:srgbClr val="A7C580"/>
                </a:solidFill>
                <a:latin typeface="Book Antiqua"/>
                <a:cs typeface="Book Antiqua"/>
              </a:rPr>
              <a:t>r</a:t>
            </a:r>
            <a:r>
              <a:rPr sz="1412" i="1" spc="-35" dirty="0">
                <a:solidFill>
                  <a:srgbClr val="A7C580"/>
                </a:solidFill>
                <a:latin typeface="Book Antiqua"/>
                <a:cs typeface="Book Antiqua"/>
              </a:rPr>
              <a:t>m</a:t>
            </a:r>
            <a:r>
              <a:rPr sz="1412" i="1" spc="-13" dirty="0">
                <a:solidFill>
                  <a:srgbClr val="A7C580"/>
                </a:solidFill>
                <a:latin typeface="Book Antiqua"/>
                <a:cs typeface="Book Antiqua"/>
              </a:rPr>
              <a:t> </a:t>
            </a:r>
            <a:r>
              <a:rPr sz="1412" i="1" spc="-22" dirty="0">
                <a:solidFill>
                  <a:srgbClr val="A7C580"/>
                </a:solidFill>
                <a:latin typeface="Book Antiqua"/>
                <a:cs typeface="Book Antiqua"/>
              </a:rPr>
              <a:t>l</a:t>
            </a:r>
            <a:r>
              <a:rPr sz="1412" i="1" spc="-44" dirty="0">
                <a:solidFill>
                  <a:srgbClr val="A7C580"/>
                </a:solidFill>
                <a:latin typeface="Book Antiqua"/>
                <a:cs typeface="Book Antiqua"/>
              </a:rPr>
              <a:t>a</a:t>
            </a:r>
            <a:r>
              <a:rPr sz="1412" i="1" spc="-101" dirty="0">
                <a:solidFill>
                  <a:srgbClr val="A7C580"/>
                </a:solidFill>
                <a:latin typeface="Book Antiqua"/>
                <a:cs typeface="Book Antiqua"/>
              </a:rPr>
              <a:t>b</a:t>
            </a:r>
            <a:r>
              <a:rPr sz="1412" i="1" spc="-13" dirty="0">
                <a:solidFill>
                  <a:srgbClr val="A7C580"/>
                </a:solidFill>
                <a:latin typeface="Book Antiqua"/>
                <a:cs typeface="Book Antiqua"/>
              </a:rPr>
              <a:t>.</a:t>
            </a:r>
            <a:endParaRPr sz="1412">
              <a:solidFill>
                <a:prstClr val="black"/>
              </a:solidFill>
              <a:latin typeface="Book Antiqua"/>
              <a:cs typeface="Book Antiqua"/>
            </a:endParaRPr>
          </a:p>
        </p:txBody>
      </p:sp>
      <p:sp>
        <p:nvSpPr>
          <p:cNvPr id="34" name="object 34"/>
          <p:cNvSpPr/>
          <p:nvPr/>
        </p:nvSpPr>
        <p:spPr>
          <a:xfrm>
            <a:off x="2238004" y="1"/>
            <a:ext cx="2467121" cy="1297596"/>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35" name="object 35"/>
          <p:cNvSpPr/>
          <p:nvPr/>
        </p:nvSpPr>
        <p:spPr>
          <a:xfrm>
            <a:off x="134471" y="5423243"/>
            <a:ext cx="2958352" cy="1434756"/>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36" name="object 36"/>
          <p:cNvSpPr/>
          <p:nvPr/>
        </p:nvSpPr>
        <p:spPr>
          <a:xfrm>
            <a:off x="3092824" y="4227083"/>
            <a:ext cx="1933575" cy="1113416"/>
          </a:xfrm>
          <a:prstGeom prst="rect">
            <a:avLst/>
          </a:prstGeom>
          <a:blipFill>
            <a:blip r:embed="rId5" cstate="print"/>
            <a:stretch>
              <a:fillRect/>
            </a:stretch>
          </a:blipFill>
        </p:spPr>
        <p:txBody>
          <a:bodyPr wrap="square" lIns="0" tIns="0" rIns="0" bIns="0" rtlCol="0"/>
          <a:lstStyle/>
          <a:p>
            <a:endParaRPr sz="1588">
              <a:solidFill>
                <a:prstClr val="black"/>
              </a:solidFill>
            </a:endParaRPr>
          </a:p>
        </p:txBody>
      </p:sp>
      <p:sp>
        <p:nvSpPr>
          <p:cNvPr id="37" name="object 37"/>
          <p:cNvSpPr/>
          <p:nvPr/>
        </p:nvSpPr>
        <p:spPr>
          <a:xfrm>
            <a:off x="4740201" y="1"/>
            <a:ext cx="1266712" cy="1297596"/>
          </a:xfrm>
          <a:prstGeom prst="rect">
            <a:avLst/>
          </a:prstGeom>
          <a:blipFill>
            <a:blip r:embed="rId6" cstate="print"/>
            <a:stretch>
              <a:fillRect/>
            </a:stretch>
          </a:blipFill>
        </p:spPr>
        <p:txBody>
          <a:bodyPr wrap="square" lIns="0" tIns="0" rIns="0" bIns="0" rtlCol="0"/>
          <a:lstStyle/>
          <a:p>
            <a:endParaRPr sz="1588">
              <a:solidFill>
                <a:prstClr val="black"/>
              </a:solidFill>
            </a:endParaRPr>
          </a:p>
        </p:txBody>
      </p:sp>
      <p:sp>
        <p:nvSpPr>
          <p:cNvPr id="38" name="object 38"/>
          <p:cNvSpPr txBox="1"/>
          <p:nvPr/>
        </p:nvSpPr>
        <p:spPr>
          <a:xfrm>
            <a:off x="530534" y="1117467"/>
            <a:ext cx="2342029" cy="4031681"/>
          </a:xfrm>
          <a:prstGeom prst="rect">
            <a:avLst/>
          </a:prstGeom>
        </p:spPr>
        <p:txBody>
          <a:bodyPr vert="horz" wrap="square" lIns="0" tIns="0" rIns="0" bIns="0" rtlCol="0">
            <a:spAutoFit/>
          </a:bodyPr>
          <a:lstStyle/>
          <a:p>
            <a:pPr marL="11206"/>
            <a:r>
              <a:rPr sz="1412" i="1" spc="-224" dirty="0">
                <a:solidFill>
                  <a:srgbClr val="87A879"/>
                </a:solidFill>
                <a:latin typeface="Lucida Sans"/>
                <a:cs typeface="Lucida Sans"/>
              </a:rPr>
              <a:t>A</a:t>
            </a:r>
            <a:r>
              <a:rPr sz="1412" i="1" spc="-199" dirty="0">
                <a:solidFill>
                  <a:srgbClr val="87A879"/>
                </a:solidFill>
                <a:latin typeface="Lucida Sans"/>
                <a:cs typeface="Lucida Sans"/>
              </a:rPr>
              <a:t>g</a:t>
            </a:r>
            <a:r>
              <a:rPr sz="1412" i="1" spc="-172" dirty="0">
                <a:solidFill>
                  <a:srgbClr val="87A879"/>
                </a:solidFill>
                <a:latin typeface="Lucida Sans"/>
                <a:cs typeface="Lucida Sans"/>
              </a:rPr>
              <a:t>r</a:t>
            </a:r>
            <a:r>
              <a:rPr sz="1412" i="1" spc="-106" dirty="0">
                <a:solidFill>
                  <a:srgbClr val="87A879"/>
                </a:solidFill>
                <a:latin typeface="Lucida Sans"/>
                <a:cs typeface="Lucida Sans"/>
              </a:rPr>
              <a:t>i</a:t>
            </a:r>
            <a:r>
              <a:rPr sz="1412" i="1" spc="-190" dirty="0">
                <a:solidFill>
                  <a:srgbClr val="87A879"/>
                </a:solidFill>
                <a:latin typeface="Lucida Sans"/>
                <a:cs typeface="Lucida Sans"/>
              </a:rPr>
              <a:t>c</a:t>
            </a:r>
            <a:r>
              <a:rPr sz="1412" i="1" spc="-221" dirty="0">
                <a:solidFill>
                  <a:srgbClr val="87A879"/>
                </a:solidFill>
                <a:latin typeface="Lucida Sans"/>
                <a:cs typeface="Lucida Sans"/>
              </a:rPr>
              <a:t>u</a:t>
            </a:r>
            <a:r>
              <a:rPr sz="1412" i="1" spc="-119" dirty="0">
                <a:solidFill>
                  <a:srgbClr val="87A879"/>
                </a:solidFill>
                <a:latin typeface="Lucida Sans"/>
                <a:cs typeface="Lucida Sans"/>
              </a:rPr>
              <a:t>l</a:t>
            </a:r>
            <a:r>
              <a:rPr sz="1412" i="1" spc="-141" dirty="0">
                <a:solidFill>
                  <a:srgbClr val="87A879"/>
                </a:solidFill>
                <a:latin typeface="Lucida Sans"/>
                <a:cs typeface="Lucida Sans"/>
              </a:rPr>
              <a:t>t</a:t>
            </a:r>
            <a:r>
              <a:rPr sz="1412" i="1" spc="-221" dirty="0">
                <a:solidFill>
                  <a:srgbClr val="87A879"/>
                </a:solidFill>
                <a:latin typeface="Lucida Sans"/>
                <a:cs typeface="Lucida Sans"/>
              </a:rPr>
              <a:t>u</a:t>
            </a:r>
            <a:r>
              <a:rPr sz="1412" i="1" spc="-172" dirty="0">
                <a:solidFill>
                  <a:srgbClr val="87A879"/>
                </a:solidFill>
                <a:latin typeface="Lucida Sans"/>
                <a:cs typeface="Lucida Sans"/>
              </a:rPr>
              <a:t>r</a:t>
            </a:r>
            <a:r>
              <a:rPr sz="1412" i="1" spc="-150" dirty="0">
                <a:solidFill>
                  <a:srgbClr val="87A879"/>
                </a:solidFill>
                <a:latin typeface="Lucida Sans"/>
                <a:cs typeface="Lucida Sans"/>
              </a:rPr>
              <a:t>e</a:t>
            </a:r>
            <a:endParaRPr sz="1412">
              <a:solidFill>
                <a:prstClr val="black"/>
              </a:solidFill>
              <a:latin typeface="Lucida Sans"/>
              <a:cs typeface="Lucida Sans"/>
            </a:endParaRPr>
          </a:p>
          <a:p>
            <a:pPr marL="11206" marR="58274" algn="just">
              <a:lnSpc>
                <a:spcPct val="120400"/>
              </a:lnSpc>
              <a:spcBef>
                <a:spcPts val="1068"/>
              </a:spcBef>
            </a:pPr>
            <a:r>
              <a:rPr sz="794" spc="4" dirty="0">
                <a:solidFill>
                  <a:srgbClr val="87A879"/>
                </a:solidFill>
                <a:latin typeface="Book Antiqua"/>
                <a:cs typeface="Book Antiqua"/>
              </a:rPr>
              <a:t>The</a:t>
            </a:r>
            <a:r>
              <a:rPr sz="794" spc="-4" dirty="0">
                <a:solidFill>
                  <a:srgbClr val="87A879"/>
                </a:solidFill>
                <a:latin typeface="Book Antiqua"/>
                <a:cs typeface="Book Antiqua"/>
              </a:rPr>
              <a:t> </a:t>
            </a:r>
            <a:r>
              <a:rPr sz="794" spc="-9" dirty="0">
                <a:solidFill>
                  <a:srgbClr val="87A879"/>
                </a:solidFill>
                <a:latin typeface="Book Antiqua"/>
                <a:cs typeface="Book Antiqua"/>
              </a:rPr>
              <a:t>Colleg</a:t>
            </a:r>
            <a:r>
              <a:rPr sz="794" spc="-4" dirty="0">
                <a:solidFill>
                  <a:srgbClr val="87A879"/>
                </a:solidFill>
                <a:latin typeface="Book Antiqua"/>
                <a:cs typeface="Book Antiqua"/>
              </a:rPr>
              <a:t>e of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Redwood</a:t>
            </a:r>
            <a:r>
              <a:rPr sz="794" spc="-4" dirty="0">
                <a:solidFill>
                  <a:srgbClr val="87A879"/>
                </a:solidFill>
                <a:latin typeface="Book Antiqua"/>
                <a:cs typeface="Book Antiqua"/>
              </a:rPr>
              <a:t>s </a:t>
            </a:r>
            <a:r>
              <a:rPr sz="794" spc="-13" dirty="0">
                <a:solidFill>
                  <a:srgbClr val="87A879"/>
                </a:solidFill>
                <a:latin typeface="Book Antiqua"/>
                <a:cs typeface="Book Antiqua"/>
              </a:rPr>
              <a:t>Agriculture</a:t>
            </a:r>
            <a:r>
              <a:rPr sz="794" spc="-9" dirty="0">
                <a:solidFill>
                  <a:srgbClr val="87A879"/>
                </a:solidFill>
                <a:latin typeface="Book Antiqua"/>
                <a:cs typeface="Book Antiqua"/>
              </a:rPr>
              <a:t> </a:t>
            </a:r>
            <a:r>
              <a:rPr sz="794" spc="-4" dirty="0">
                <a:solidFill>
                  <a:srgbClr val="87A879"/>
                </a:solidFill>
                <a:latin typeface="Book Antiqua"/>
                <a:cs typeface="Book Antiqua"/>
              </a:rPr>
              <a:t>program </a:t>
            </a:r>
            <a:r>
              <a:rPr sz="794" spc="-18" dirty="0">
                <a:solidFill>
                  <a:srgbClr val="87A879"/>
                </a:solidFill>
                <a:latin typeface="Book Antiqua"/>
                <a:cs typeface="Book Antiqua"/>
              </a:rPr>
              <a:t>is</a:t>
            </a:r>
            <a:r>
              <a:rPr sz="794" spc="-4" dirty="0">
                <a:solidFill>
                  <a:srgbClr val="87A879"/>
                </a:solidFill>
                <a:latin typeface="Book Antiqua"/>
                <a:cs typeface="Book Antiqua"/>
              </a:rPr>
              <a:t> designed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trai</a:t>
            </a:r>
            <a:r>
              <a:rPr sz="794" spc="-4" dirty="0">
                <a:solidFill>
                  <a:srgbClr val="87A879"/>
                </a:solidFill>
                <a:latin typeface="Book Antiqua"/>
                <a:cs typeface="Book Antiqua"/>
              </a:rPr>
              <a:t>n student</a:t>
            </a:r>
            <a:r>
              <a:rPr sz="794" dirty="0">
                <a:solidFill>
                  <a:srgbClr val="87A879"/>
                </a:solidFill>
                <a:latin typeface="Book Antiqua"/>
                <a:cs typeface="Book Antiqua"/>
              </a:rPr>
              <a:t>s</a:t>
            </a:r>
            <a:r>
              <a:rPr sz="794" spc="-4" dirty="0">
                <a:solidFill>
                  <a:srgbClr val="87A879"/>
                </a:solidFill>
                <a:latin typeface="Book Antiqua"/>
                <a:cs typeface="Book Antiqua"/>
              </a:rPr>
              <a:t>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9" dirty="0">
                <a:solidFill>
                  <a:srgbClr val="87A879"/>
                </a:solidFill>
                <a:latin typeface="Book Antiqua"/>
                <a:cs typeface="Book Antiqua"/>
              </a:rPr>
              <a:t>progressive</a:t>
            </a:r>
            <a:r>
              <a:rPr sz="794" spc="-4" dirty="0">
                <a:solidFill>
                  <a:srgbClr val="87A879"/>
                </a:solidFill>
                <a:latin typeface="Book Antiqua"/>
                <a:cs typeface="Book Antiqua"/>
              </a:rPr>
              <a:t> </a:t>
            </a:r>
            <a:r>
              <a:rPr sz="794" spc="-13" dirty="0">
                <a:solidFill>
                  <a:srgbClr val="87A879"/>
                </a:solidFill>
                <a:latin typeface="Book Antiqua"/>
                <a:cs typeface="Book Antiqua"/>
              </a:rPr>
              <a:t>agricu</a:t>
            </a:r>
            <a:r>
              <a:rPr sz="794" spc="-9" dirty="0">
                <a:solidFill>
                  <a:srgbClr val="87A879"/>
                </a:solidFill>
                <a:latin typeface="Book Antiqua"/>
                <a:cs typeface="Book Antiqua"/>
              </a:rPr>
              <a:t>l</a:t>
            </a:r>
            <a:r>
              <a:rPr sz="794" spc="-4" dirty="0">
                <a:solidFill>
                  <a:srgbClr val="87A879"/>
                </a:solidFill>
                <a:latin typeface="Book Antiqua"/>
                <a:cs typeface="Book Antiqua"/>
              </a:rPr>
              <a:t>- </a:t>
            </a:r>
            <a:r>
              <a:rPr sz="794" spc="-13" dirty="0">
                <a:solidFill>
                  <a:srgbClr val="87A879"/>
                </a:solidFill>
                <a:latin typeface="Book Antiqua"/>
                <a:cs typeface="Book Antiqua"/>
              </a:rPr>
              <a:t>tura</a:t>
            </a:r>
            <a:r>
              <a:rPr sz="794" spc="-4" dirty="0">
                <a:solidFill>
                  <a:srgbClr val="87A879"/>
                </a:solidFill>
                <a:latin typeface="Book Antiqua"/>
                <a:cs typeface="Book Antiqua"/>
              </a:rPr>
              <a:t>l practices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area</a:t>
            </a:r>
            <a:r>
              <a:rPr sz="794" spc="-4" dirty="0">
                <a:solidFill>
                  <a:srgbClr val="87A879"/>
                </a:solidFill>
                <a:latin typeface="Book Antiqua"/>
                <a:cs typeface="Book Antiqua"/>
              </a:rPr>
              <a:t>s of Plant </a:t>
            </a:r>
            <a:r>
              <a:rPr sz="794" dirty="0">
                <a:solidFill>
                  <a:srgbClr val="87A879"/>
                </a:solidFill>
                <a:latin typeface="Book Antiqua"/>
                <a:cs typeface="Book Antiqua"/>
              </a:rPr>
              <a:t>Science,</a:t>
            </a:r>
            <a:r>
              <a:rPr sz="794" spc="-9" dirty="0">
                <a:solidFill>
                  <a:srgbClr val="87A879"/>
                </a:solidFill>
                <a:latin typeface="Book Antiqua"/>
                <a:cs typeface="Book Antiqua"/>
              </a:rPr>
              <a:t> </a:t>
            </a:r>
            <a:r>
              <a:rPr sz="794" spc="-18" dirty="0">
                <a:solidFill>
                  <a:srgbClr val="87A879"/>
                </a:solidFill>
                <a:latin typeface="Book Antiqua"/>
                <a:cs typeface="Book Antiqua"/>
              </a:rPr>
              <a:t>Animal</a:t>
            </a:r>
            <a:r>
              <a:rPr sz="794" spc="-9" dirty="0">
                <a:solidFill>
                  <a:srgbClr val="87A879"/>
                </a:solidFill>
                <a:latin typeface="Book Antiqua"/>
                <a:cs typeface="Book Antiqua"/>
              </a:rPr>
              <a:t> </a:t>
            </a:r>
            <a:r>
              <a:rPr sz="794" dirty="0">
                <a:solidFill>
                  <a:srgbClr val="87A879"/>
                </a:solidFill>
                <a:latin typeface="Book Antiqua"/>
                <a:cs typeface="Book Antiqua"/>
              </a:rPr>
              <a:t>Science</a:t>
            </a:r>
            <a:r>
              <a:rPr sz="794" spc="-9" dirty="0">
                <a:solidFill>
                  <a:srgbClr val="87A879"/>
                </a:solidFill>
                <a:latin typeface="Book Antiqua"/>
                <a:cs typeface="Book Antiqua"/>
              </a:rPr>
              <a:t> </a:t>
            </a:r>
            <a:r>
              <a:rPr sz="794" spc="-4" dirty="0">
                <a:solidFill>
                  <a:srgbClr val="87A879"/>
                </a:solidFill>
                <a:latin typeface="Book Antiqua"/>
                <a:cs typeface="Book Antiqua"/>
              </a:rPr>
              <a:t>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spc="-13" dirty="0">
                <a:solidFill>
                  <a:srgbClr val="87A879"/>
                </a:solidFill>
                <a:latin typeface="Book Antiqua"/>
                <a:cs typeface="Book Antiqua"/>
              </a:rPr>
              <a:t>Agriculture</a:t>
            </a:r>
            <a:r>
              <a:rPr sz="794" spc="-9" dirty="0">
                <a:solidFill>
                  <a:srgbClr val="87A879"/>
                </a:solidFill>
                <a:latin typeface="Book Antiqua"/>
                <a:cs typeface="Book Antiqua"/>
              </a:rPr>
              <a:t> Busines</a:t>
            </a:r>
            <a:r>
              <a:rPr sz="794" spc="-4" dirty="0">
                <a:solidFill>
                  <a:srgbClr val="87A879"/>
                </a:solidFill>
                <a:latin typeface="Book Antiqua"/>
                <a:cs typeface="Book Antiqua"/>
              </a:rPr>
              <a:t>s Management.</a:t>
            </a:r>
            <a:endParaRPr sz="794">
              <a:solidFill>
                <a:prstClr val="black"/>
              </a:solidFill>
              <a:latin typeface="Book Antiqua"/>
              <a:cs typeface="Book Antiqua"/>
            </a:endParaRPr>
          </a:p>
          <a:p>
            <a:pPr marL="11206" marR="105341">
              <a:lnSpc>
                <a:spcPct val="120400"/>
              </a:lnSpc>
            </a:pPr>
            <a:r>
              <a:rPr sz="794" spc="4" dirty="0">
                <a:solidFill>
                  <a:srgbClr val="87A879"/>
                </a:solidFill>
                <a:latin typeface="Book Antiqua"/>
                <a:cs typeface="Book Antiqua"/>
              </a:rPr>
              <a:t>The</a:t>
            </a:r>
            <a:r>
              <a:rPr sz="794" spc="-4" dirty="0">
                <a:solidFill>
                  <a:srgbClr val="87A879"/>
                </a:solidFill>
                <a:latin typeface="Book Antiqua"/>
                <a:cs typeface="Book Antiqua"/>
              </a:rPr>
              <a:t> program caters t</a:t>
            </a:r>
            <a:r>
              <a:rPr sz="794" dirty="0">
                <a:solidFill>
                  <a:srgbClr val="87A879"/>
                </a:solidFill>
                <a:latin typeface="Book Antiqua"/>
                <a:cs typeface="Book Antiqua"/>
              </a:rPr>
              <a:t>o</a:t>
            </a:r>
            <a:r>
              <a:rPr sz="794" spc="-4" dirty="0">
                <a:solidFill>
                  <a:srgbClr val="87A879"/>
                </a:solidFill>
                <a:latin typeface="Book Antiqua"/>
                <a:cs typeface="Book Antiqua"/>
              </a:rPr>
              <a:t> student</a:t>
            </a:r>
            <a:r>
              <a:rPr sz="794" dirty="0">
                <a:solidFill>
                  <a:srgbClr val="87A879"/>
                </a:solidFill>
                <a:latin typeface="Book Antiqua"/>
                <a:cs typeface="Book Antiqua"/>
              </a:rPr>
              <a:t>s</a:t>
            </a:r>
            <a:r>
              <a:rPr sz="794" spc="-4" dirty="0">
                <a:solidFill>
                  <a:srgbClr val="87A879"/>
                </a:solidFill>
                <a:latin typeface="Book Antiqua"/>
                <a:cs typeface="Book Antiqua"/>
              </a:rPr>
              <a:t> looking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ea</a:t>
            </a:r>
            <a:r>
              <a:rPr sz="794" spc="4" dirty="0">
                <a:solidFill>
                  <a:srgbClr val="87A879"/>
                </a:solidFill>
                <a:latin typeface="Book Antiqua"/>
                <a:cs typeface="Book Antiqua"/>
              </a:rPr>
              <a:t>r</a:t>
            </a:r>
            <a:r>
              <a:rPr sz="794" spc="13" dirty="0">
                <a:solidFill>
                  <a:srgbClr val="87A879"/>
                </a:solidFill>
                <a:latin typeface="Book Antiqua"/>
                <a:cs typeface="Book Antiqua"/>
              </a:rPr>
              <a:t>n</a:t>
            </a:r>
            <a:r>
              <a:rPr sz="794" spc="-4" dirty="0">
                <a:solidFill>
                  <a:srgbClr val="87A879"/>
                </a:solidFill>
                <a:latin typeface="Book Antiqua"/>
                <a:cs typeface="Book Antiqua"/>
              </a:rPr>
              <a:t> </a:t>
            </a:r>
            <a:r>
              <a:rPr sz="794" dirty="0">
                <a:solidFill>
                  <a:srgbClr val="87A879"/>
                </a:solidFill>
                <a:latin typeface="Book Antiqua"/>
                <a:cs typeface="Book Antiqua"/>
              </a:rPr>
              <a:t>an</a:t>
            </a:r>
            <a:r>
              <a:rPr sz="794" spc="-4" dirty="0">
                <a:solidFill>
                  <a:srgbClr val="87A879"/>
                </a:solidFill>
                <a:latin typeface="Book Antiqua"/>
                <a:cs typeface="Book Antiqua"/>
              </a:rPr>
              <a:t> </a:t>
            </a:r>
            <a:r>
              <a:rPr sz="794" spc="-13" dirty="0">
                <a:solidFill>
                  <a:srgbClr val="87A879"/>
                </a:solidFill>
                <a:latin typeface="Book Antiqua"/>
                <a:cs typeface="Book Antiqua"/>
              </a:rPr>
              <a:t>Associate</a:t>
            </a:r>
            <a:r>
              <a:rPr sz="794" spc="-9" dirty="0">
                <a:solidFill>
                  <a:srgbClr val="87A879"/>
                </a:solidFill>
                <a:latin typeface="Book Antiqua"/>
                <a:cs typeface="Book Antiqua"/>
              </a:rPr>
              <a:t> </a:t>
            </a:r>
            <a:r>
              <a:rPr sz="794" dirty="0">
                <a:solidFill>
                  <a:srgbClr val="87A879"/>
                </a:solidFill>
                <a:latin typeface="Book Antiqua"/>
                <a:cs typeface="Book Antiqua"/>
              </a:rPr>
              <a:t>Degree</a:t>
            </a:r>
            <a:r>
              <a:rPr sz="794" spc="-4" dirty="0">
                <a:solidFill>
                  <a:srgbClr val="87A879"/>
                </a:solidFill>
                <a:latin typeface="Book Antiqua"/>
                <a:cs typeface="Book Antiqua"/>
              </a:rPr>
              <a:t> an</a:t>
            </a:r>
            <a:r>
              <a:rPr sz="794" dirty="0">
                <a:solidFill>
                  <a:srgbClr val="87A879"/>
                </a:solidFill>
                <a:latin typeface="Book Antiqua"/>
                <a:cs typeface="Book Antiqua"/>
              </a:rPr>
              <a:t>d</a:t>
            </a:r>
            <a:r>
              <a:rPr sz="794" spc="-4" dirty="0">
                <a:solidFill>
                  <a:srgbClr val="87A879"/>
                </a:solidFill>
                <a:latin typeface="Book Antiqua"/>
                <a:cs typeface="Book Antiqua"/>
              </a:rPr>
              <a:t> thos</a:t>
            </a:r>
            <a:r>
              <a:rPr sz="794" dirty="0">
                <a:solidFill>
                  <a:srgbClr val="87A879"/>
                </a:solidFill>
                <a:latin typeface="Book Antiqua"/>
                <a:cs typeface="Book Antiqua"/>
              </a:rPr>
              <a:t>e</a:t>
            </a:r>
            <a:r>
              <a:rPr sz="794" spc="-4" dirty="0">
                <a:solidFill>
                  <a:srgbClr val="87A879"/>
                </a:solidFill>
                <a:latin typeface="Book Antiqua"/>
                <a:cs typeface="Book Antiqua"/>
              </a:rPr>
              <a:t> wh</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wish</a:t>
            </a:r>
            <a:r>
              <a:rPr sz="794" spc="-4" dirty="0">
                <a:solidFill>
                  <a:srgbClr val="87A879"/>
                </a:solidFill>
                <a:latin typeface="Book Antiqua"/>
                <a:cs typeface="Book Antiqua"/>
              </a:rPr>
              <a:t>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transfer </a:t>
            </a:r>
            <a:r>
              <a:rPr sz="794" spc="-4" dirty="0">
                <a:solidFill>
                  <a:srgbClr val="87A879"/>
                </a:solidFill>
                <a:latin typeface="Book Antiqua"/>
                <a:cs typeface="Book Antiqua"/>
              </a:rPr>
              <a:t>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a</a:t>
            </a:r>
            <a:r>
              <a:rPr sz="794" spc="-4" dirty="0">
                <a:solidFill>
                  <a:srgbClr val="87A879"/>
                </a:solidFill>
                <a:latin typeface="Book Antiqua"/>
                <a:cs typeface="Book Antiqua"/>
              </a:rPr>
              <a:t> </a:t>
            </a:r>
            <a:r>
              <a:rPr sz="794" spc="-9" dirty="0">
                <a:solidFill>
                  <a:srgbClr val="87A879"/>
                </a:solidFill>
                <a:latin typeface="Book Antiqua"/>
                <a:cs typeface="Book Antiqua"/>
              </a:rPr>
              <a:t>fou</a:t>
            </a:r>
            <a:r>
              <a:rPr sz="794" spc="-35" dirty="0">
                <a:solidFill>
                  <a:srgbClr val="87A879"/>
                </a:solidFill>
                <a:latin typeface="Book Antiqua"/>
                <a:cs typeface="Book Antiqua"/>
              </a:rPr>
              <a:t>r</a:t>
            </a:r>
            <a:r>
              <a:rPr sz="794" spc="-9" dirty="0">
                <a:solidFill>
                  <a:srgbClr val="87A879"/>
                </a:solidFill>
                <a:latin typeface="Book Antiqua"/>
                <a:cs typeface="Book Antiqua"/>
              </a:rPr>
              <a:t>-yea</a:t>
            </a:r>
            <a:r>
              <a:rPr sz="794" spc="-4" dirty="0">
                <a:solidFill>
                  <a:srgbClr val="87A879"/>
                </a:solidFill>
                <a:latin typeface="Book Antiqua"/>
                <a:cs typeface="Book Antiqua"/>
              </a:rPr>
              <a:t>r universit</a:t>
            </a:r>
            <a:r>
              <a:rPr sz="794" spc="-79" dirty="0">
                <a:solidFill>
                  <a:srgbClr val="87A879"/>
                </a:solidFill>
                <a:latin typeface="Book Antiqua"/>
                <a:cs typeface="Book Antiqua"/>
              </a:rPr>
              <a:t>y</a:t>
            </a:r>
            <a:r>
              <a:rPr sz="794" spc="-4" dirty="0">
                <a:solidFill>
                  <a:srgbClr val="87A879"/>
                </a:solidFill>
                <a:latin typeface="Book Antiqua"/>
                <a:cs typeface="Book Antiqua"/>
              </a:rPr>
              <a:t>. </a:t>
            </a:r>
            <a:r>
              <a:rPr sz="794" dirty="0">
                <a:solidFill>
                  <a:srgbClr val="87A879"/>
                </a:solidFill>
                <a:latin typeface="Book Antiqua"/>
                <a:cs typeface="Book Antiqua"/>
              </a:rPr>
              <a:t>Students</a:t>
            </a:r>
            <a:r>
              <a:rPr sz="794" spc="-9" dirty="0">
                <a:solidFill>
                  <a:srgbClr val="87A879"/>
                </a:solidFill>
                <a:latin typeface="Book Antiqua"/>
                <a:cs typeface="Book Antiqua"/>
              </a:rPr>
              <a:t> </a:t>
            </a:r>
            <a:r>
              <a:rPr sz="794" spc="-22" dirty="0">
                <a:solidFill>
                  <a:srgbClr val="87A879"/>
                </a:solidFill>
                <a:latin typeface="Book Antiqua"/>
                <a:cs typeface="Book Antiqua"/>
              </a:rPr>
              <a:t>wil</a:t>
            </a:r>
            <a:r>
              <a:rPr sz="794" spc="-13" dirty="0">
                <a:solidFill>
                  <a:srgbClr val="87A879"/>
                </a:solidFill>
                <a:latin typeface="Book Antiqua"/>
                <a:cs typeface="Book Antiqua"/>
              </a:rPr>
              <a:t>l</a:t>
            </a:r>
            <a:r>
              <a:rPr sz="794" spc="-4" dirty="0">
                <a:solidFill>
                  <a:srgbClr val="87A879"/>
                </a:solidFill>
                <a:latin typeface="Book Antiqua"/>
                <a:cs typeface="Book Antiqua"/>
              </a:rPr>
              <a:t> </a:t>
            </a:r>
            <a:r>
              <a:rPr sz="794" dirty="0">
                <a:solidFill>
                  <a:srgbClr val="87A879"/>
                </a:solidFill>
                <a:latin typeface="Book Antiqua"/>
                <a:cs typeface="Book Antiqua"/>
              </a:rPr>
              <a:t>be</a:t>
            </a:r>
            <a:r>
              <a:rPr sz="794" spc="-4" dirty="0">
                <a:solidFill>
                  <a:srgbClr val="87A879"/>
                </a:solidFill>
                <a:latin typeface="Book Antiqua"/>
                <a:cs typeface="Book Antiqua"/>
              </a:rPr>
              <a:t> </a:t>
            </a:r>
            <a:r>
              <a:rPr sz="794" spc="-9" dirty="0">
                <a:solidFill>
                  <a:srgbClr val="87A879"/>
                </a:solidFill>
                <a:latin typeface="Book Antiqua"/>
                <a:cs typeface="Book Antiqua"/>
              </a:rPr>
              <a:t>able</a:t>
            </a:r>
            <a:r>
              <a:rPr sz="794" spc="-4" dirty="0">
                <a:solidFill>
                  <a:srgbClr val="87A879"/>
                </a:solidFill>
                <a:latin typeface="Book Antiqua"/>
                <a:cs typeface="Book Antiqua"/>
              </a:rPr>
              <a:t> to </a:t>
            </a:r>
            <a:r>
              <a:rPr sz="794" dirty="0">
                <a:solidFill>
                  <a:srgbClr val="87A879"/>
                </a:solidFill>
                <a:latin typeface="Book Antiqua"/>
                <a:cs typeface="Book Antiqua"/>
              </a:rPr>
              <a:t>complete</a:t>
            </a:r>
            <a:r>
              <a:rPr sz="794" spc="-4" dirty="0">
                <a:solidFill>
                  <a:srgbClr val="87A879"/>
                </a:solidFill>
                <a:latin typeface="Book Antiqua"/>
                <a:cs typeface="Book Antiqua"/>
              </a:rPr>
              <a:t> thei</a:t>
            </a:r>
            <a:r>
              <a:rPr sz="794" dirty="0">
                <a:solidFill>
                  <a:srgbClr val="87A879"/>
                </a:solidFill>
                <a:latin typeface="Book Antiqua"/>
                <a:cs typeface="Book Antiqua"/>
              </a:rPr>
              <a:t>r</a:t>
            </a:r>
            <a:r>
              <a:rPr sz="794" spc="-4" dirty="0">
                <a:solidFill>
                  <a:srgbClr val="87A879"/>
                </a:solidFill>
                <a:latin typeface="Book Antiqua"/>
                <a:cs typeface="Book Antiqua"/>
              </a:rPr>
              <a:t> </a:t>
            </a:r>
            <a:r>
              <a:rPr sz="794" dirty="0">
                <a:solidFill>
                  <a:srgbClr val="87A879"/>
                </a:solidFill>
                <a:latin typeface="Book Antiqua"/>
                <a:cs typeface="Book Antiqua"/>
              </a:rPr>
              <a:t>degree</a:t>
            </a:r>
            <a:r>
              <a:rPr sz="794" spc="-4" dirty="0">
                <a:solidFill>
                  <a:srgbClr val="87A879"/>
                </a:solidFill>
                <a:latin typeface="Book Antiqua"/>
                <a:cs typeface="Book Antiqua"/>
              </a:rPr>
              <a:t>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9" dirty="0">
                <a:solidFill>
                  <a:srgbClr val="87A879"/>
                </a:solidFill>
                <a:latin typeface="Book Antiqua"/>
                <a:cs typeface="Book Antiqua"/>
              </a:rPr>
              <a:t>fou</a:t>
            </a:r>
            <a:r>
              <a:rPr sz="794" spc="-4" dirty="0">
                <a:solidFill>
                  <a:srgbClr val="87A879"/>
                </a:solidFill>
                <a:latin typeface="Book Antiqua"/>
                <a:cs typeface="Book Antiqua"/>
              </a:rPr>
              <a:t>r </a:t>
            </a:r>
            <a:r>
              <a:rPr sz="794" spc="-9" dirty="0">
                <a:solidFill>
                  <a:srgbClr val="87A879"/>
                </a:solidFill>
                <a:latin typeface="Book Antiqua"/>
                <a:cs typeface="Book Antiqua"/>
              </a:rPr>
              <a:t>semesters.</a:t>
            </a:r>
            <a:endParaRPr sz="794">
              <a:solidFill>
                <a:prstClr val="black"/>
              </a:solidFill>
              <a:latin typeface="Book Antiqua"/>
              <a:cs typeface="Book Antiqua"/>
            </a:endParaRPr>
          </a:p>
          <a:p>
            <a:pPr marL="11206" marR="4483" indent="112065">
              <a:lnSpc>
                <a:spcPct val="120400"/>
              </a:lnSpc>
              <a:spcBef>
                <a:spcPts val="397"/>
              </a:spcBef>
            </a:pPr>
            <a:r>
              <a:rPr sz="794" dirty="0">
                <a:solidFill>
                  <a:srgbClr val="87A879"/>
                </a:solidFill>
                <a:latin typeface="Book Antiqua"/>
                <a:cs typeface="Book Antiqua"/>
              </a:rPr>
              <a:t>Students</a:t>
            </a:r>
            <a:r>
              <a:rPr sz="794" spc="-9" dirty="0">
                <a:solidFill>
                  <a:srgbClr val="87A879"/>
                </a:solidFill>
                <a:latin typeface="Book Antiqua"/>
                <a:cs typeface="Book Antiqua"/>
              </a:rPr>
              <a:t> </a:t>
            </a:r>
            <a:r>
              <a:rPr sz="794" spc="-4" dirty="0">
                <a:solidFill>
                  <a:srgbClr val="87A879"/>
                </a:solidFill>
                <a:latin typeface="Book Antiqua"/>
                <a:cs typeface="Book Antiqua"/>
              </a:rPr>
              <a:t>engag</a:t>
            </a:r>
            <a:r>
              <a:rPr sz="794" dirty="0">
                <a:solidFill>
                  <a:srgbClr val="87A879"/>
                </a:solidFill>
                <a:latin typeface="Book Antiqua"/>
                <a:cs typeface="Book Antiqua"/>
              </a:rPr>
              <a:t>e</a:t>
            </a:r>
            <a:r>
              <a:rPr sz="794" spc="-4" dirty="0">
                <a:solidFill>
                  <a:srgbClr val="87A879"/>
                </a:solidFill>
                <a:latin typeface="Book Antiqua"/>
                <a:cs typeface="Book Antiqua"/>
              </a:rPr>
              <a:t>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9" dirty="0">
                <a:solidFill>
                  <a:srgbClr val="87A879"/>
                </a:solidFill>
                <a:latin typeface="Book Antiqua"/>
                <a:cs typeface="Book Antiqua"/>
              </a:rPr>
              <a:t>a</a:t>
            </a:r>
            <a:r>
              <a:rPr sz="794" spc="-4" dirty="0">
                <a:solidFill>
                  <a:srgbClr val="87A879"/>
                </a:solidFill>
                <a:latin typeface="Book Antiqua"/>
                <a:cs typeface="Book Antiqua"/>
              </a:rPr>
              <a:t> multitude of </a:t>
            </a:r>
            <a:r>
              <a:rPr sz="794" dirty="0">
                <a:solidFill>
                  <a:srgbClr val="87A879"/>
                </a:solidFill>
                <a:latin typeface="Book Antiqua"/>
                <a:cs typeface="Book Antiqua"/>
              </a:rPr>
              <a:t>hands</a:t>
            </a:r>
            <a:r>
              <a:rPr sz="794" spc="26" dirty="0">
                <a:solidFill>
                  <a:srgbClr val="87A879"/>
                </a:solidFill>
                <a:latin typeface="Book Antiqua"/>
                <a:cs typeface="Book Antiqua"/>
              </a:rPr>
              <a:t>-</a:t>
            </a:r>
            <a:r>
              <a:rPr sz="794" spc="4" dirty="0">
                <a:solidFill>
                  <a:srgbClr val="87A879"/>
                </a:solidFill>
                <a:latin typeface="Book Antiqua"/>
                <a:cs typeface="Book Antiqua"/>
              </a:rPr>
              <a:t>on,</a:t>
            </a:r>
            <a:r>
              <a:rPr sz="794" dirty="0">
                <a:solidFill>
                  <a:srgbClr val="87A879"/>
                </a:solidFill>
                <a:latin typeface="Book Antiqua"/>
                <a:cs typeface="Book Antiqua"/>
              </a:rPr>
              <a:t> </a:t>
            </a:r>
            <a:r>
              <a:rPr sz="794" spc="-4" dirty="0">
                <a:solidFill>
                  <a:srgbClr val="87A879"/>
                </a:solidFill>
                <a:latin typeface="Book Antiqua"/>
                <a:cs typeface="Book Antiqua"/>
              </a:rPr>
              <a:t>production</a:t>
            </a:r>
            <a:r>
              <a:rPr sz="794" spc="22" dirty="0">
                <a:solidFill>
                  <a:srgbClr val="87A879"/>
                </a:solidFill>
                <a:latin typeface="Book Antiqua"/>
                <a:cs typeface="Book Antiqua"/>
              </a:rPr>
              <a:t>-</a:t>
            </a:r>
            <a:r>
              <a:rPr sz="794" dirty="0">
                <a:solidFill>
                  <a:srgbClr val="87A879"/>
                </a:solidFill>
                <a:latin typeface="Book Antiqua"/>
                <a:cs typeface="Book Antiqua"/>
              </a:rPr>
              <a:t>oriented</a:t>
            </a:r>
            <a:r>
              <a:rPr sz="794" spc="-9" dirty="0">
                <a:solidFill>
                  <a:srgbClr val="87A879"/>
                </a:solidFill>
                <a:latin typeface="Book Antiqua"/>
                <a:cs typeface="Book Antiqua"/>
              </a:rPr>
              <a:t> </a:t>
            </a:r>
            <a:r>
              <a:rPr sz="794" spc="-13" dirty="0">
                <a:solidFill>
                  <a:srgbClr val="87A879"/>
                </a:solidFill>
                <a:latin typeface="Book Antiqua"/>
                <a:cs typeface="Book Antiqua"/>
              </a:rPr>
              <a:t>activitie</a:t>
            </a:r>
            <a:r>
              <a:rPr sz="794" spc="-9" dirty="0">
                <a:solidFill>
                  <a:srgbClr val="87A879"/>
                </a:solidFill>
                <a:latin typeface="Book Antiqua"/>
                <a:cs typeface="Book Antiqua"/>
              </a:rPr>
              <a:t>s</a:t>
            </a:r>
            <a:r>
              <a:rPr sz="794" spc="-4" dirty="0">
                <a:solidFill>
                  <a:srgbClr val="87A879"/>
                </a:solidFill>
                <a:latin typeface="Book Antiqua"/>
                <a:cs typeface="Book Antiqua"/>
              </a:rPr>
              <a:t>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classroom</a:t>
            </a:r>
            <a:r>
              <a:rPr sz="794" spc="-4" dirty="0">
                <a:solidFill>
                  <a:srgbClr val="87A879"/>
                </a:solidFill>
                <a:latin typeface="Book Antiqua"/>
                <a:cs typeface="Book Antiqua"/>
              </a:rPr>
              <a:t> and </a:t>
            </a:r>
            <a:r>
              <a:rPr sz="794" spc="9" dirty="0">
                <a:solidFill>
                  <a:srgbClr val="87A879"/>
                </a:solidFill>
                <a:latin typeface="Book Antiqua"/>
                <a:cs typeface="Book Antiqua"/>
              </a:rPr>
              <a:t>on</a:t>
            </a:r>
            <a:r>
              <a:rPr sz="794" spc="-4" dirty="0">
                <a:solidFill>
                  <a:srgbClr val="87A879"/>
                </a:solidFill>
                <a:latin typeface="Book Antiqua"/>
                <a:cs typeface="Book Antiqua"/>
              </a:rPr>
              <a:t> our </a:t>
            </a:r>
            <a:r>
              <a:rPr sz="794" spc="-9" dirty="0">
                <a:solidFill>
                  <a:srgbClr val="87A879"/>
                </a:solidFill>
                <a:latin typeface="Book Antiqua"/>
                <a:cs typeface="Book Antiqua"/>
              </a:rPr>
              <a:t>63-acr</a:t>
            </a:r>
            <a:r>
              <a:rPr sz="794" spc="-4" dirty="0">
                <a:solidFill>
                  <a:srgbClr val="87A879"/>
                </a:solidFill>
                <a:latin typeface="Book Antiqua"/>
                <a:cs typeface="Book Antiqua"/>
              </a:rPr>
              <a:t>e </a:t>
            </a:r>
            <a:r>
              <a:rPr sz="794" spc="-13" dirty="0">
                <a:solidFill>
                  <a:srgbClr val="87A879"/>
                </a:solidFill>
                <a:latin typeface="Book Antiqua"/>
                <a:cs typeface="Book Antiqua"/>
              </a:rPr>
              <a:t>fa</a:t>
            </a:r>
            <a:r>
              <a:rPr sz="794" dirty="0">
                <a:solidFill>
                  <a:srgbClr val="87A879"/>
                </a:solidFill>
                <a:latin typeface="Book Antiqua"/>
                <a:cs typeface="Book Antiqua"/>
              </a:rPr>
              <a:t>r</a:t>
            </a:r>
            <a:r>
              <a:rPr sz="794" spc="-4" dirty="0">
                <a:solidFill>
                  <a:srgbClr val="87A879"/>
                </a:solidFill>
                <a:latin typeface="Book Antiqua"/>
                <a:cs typeface="Book Antiqua"/>
              </a:rPr>
              <a:t>m </a:t>
            </a:r>
            <a:r>
              <a:rPr sz="794" spc="-9" dirty="0">
                <a:solidFill>
                  <a:srgbClr val="87A879"/>
                </a:solidFill>
                <a:latin typeface="Book Antiqua"/>
                <a:cs typeface="Book Antiqua"/>
              </a:rPr>
              <a:t>lab.</a:t>
            </a:r>
            <a:r>
              <a:rPr sz="794" dirty="0">
                <a:solidFill>
                  <a:srgbClr val="87A879"/>
                </a:solidFill>
                <a:latin typeface="Book Antiqua"/>
                <a:cs typeface="Book Antiqua"/>
              </a:rPr>
              <a:t> </a:t>
            </a:r>
            <a:r>
              <a:rPr sz="794" spc="-9" dirty="0">
                <a:solidFill>
                  <a:srgbClr val="87A879"/>
                </a:solidFill>
                <a:latin typeface="Book Antiqua"/>
                <a:cs typeface="Book Antiqua"/>
              </a:rPr>
              <a:t> This</a:t>
            </a:r>
            <a:r>
              <a:rPr sz="794" spc="-4" dirty="0">
                <a:solidFill>
                  <a:srgbClr val="87A879"/>
                </a:solidFill>
                <a:latin typeface="Book Antiqua"/>
                <a:cs typeface="Book Antiqua"/>
              </a:rPr>
              <a:t> </a:t>
            </a:r>
            <a:r>
              <a:rPr sz="794" spc="-18" dirty="0">
                <a:solidFill>
                  <a:srgbClr val="87A879"/>
                </a:solidFill>
                <a:latin typeface="Book Antiqua"/>
                <a:cs typeface="Book Antiqua"/>
              </a:rPr>
              <a:t>is</a:t>
            </a:r>
            <a:r>
              <a:rPr sz="794" spc="-4" dirty="0">
                <a:solidFill>
                  <a:srgbClr val="87A879"/>
                </a:solidFill>
                <a:latin typeface="Book Antiqua"/>
                <a:cs typeface="Book Antiqua"/>
              </a:rPr>
              <a:t> </a:t>
            </a:r>
            <a:r>
              <a:rPr sz="794" dirty="0">
                <a:solidFill>
                  <a:srgbClr val="87A879"/>
                </a:solidFill>
                <a:latin typeface="Book Antiqua"/>
                <a:cs typeface="Book Antiqua"/>
              </a:rPr>
              <a:t>a</a:t>
            </a:r>
            <a:r>
              <a:rPr sz="794" spc="4" dirty="0">
                <a:solidFill>
                  <a:srgbClr val="87A879"/>
                </a:solidFill>
                <a:latin typeface="Book Antiqua"/>
                <a:cs typeface="Book Antiqua"/>
              </a:rPr>
              <a:t>n</a:t>
            </a:r>
            <a:r>
              <a:rPr sz="794" spc="-4" dirty="0">
                <a:solidFill>
                  <a:srgbClr val="87A879"/>
                </a:solidFill>
                <a:latin typeface="Book Antiqua"/>
                <a:cs typeface="Book Antiqua"/>
              </a:rPr>
              <a:t> integral part of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9" dirty="0">
                <a:solidFill>
                  <a:srgbClr val="87A879"/>
                </a:solidFill>
                <a:latin typeface="Book Antiqua"/>
                <a:cs typeface="Book Antiqua"/>
              </a:rPr>
              <a:t> rigo</a:t>
            </a:r>
            <a:r>
              <a:rPr sz="794" spc="-13" dirty="0">
                <a:solidFill>
                  <a:srgbClr val="87A879"/>
                </a:solidFill>
                <a:latin typeface="Book Antiqua"/>
                <a:cs typeface="Book Antiqua"/>
              </a:rPr>
              <a:t>r</a:t>
            </a:r>
            <a:r>
              <a:rPr sz="794" spc="-4" dirty="0">
                <a:solidFill>
                  <a:srgbClr val="87A879"/>
                </a:solidFill>
                <a:latin typeface="Book Antiqua"/>
                <a:cs typeface="Book Antiqua"/>
              </a:rPr>
              <a:t>ous</a:t>
            </a:r>
            <a:r>
              <a:rPr sz="794" spc="-9" dirty="0">
                <a:solidFill>
                  <a:srgbClr val="87A879"/>
                </a:solidFill>
                <a:latin typeface="Book Antiqua"/>
                <a:cs typeface="Book Antiqua"/>
              </a:rPr>
              <a:t> </a:t>
            </a:r>
            <a:r>
              <a:rPr sz="794" spc="-4" dirty="0">
                <a:solidFill>
                  <a:srgbClr val="87A879"/>
                </a:solidFill>
                <a:latin typeface="Book Antiqua"/>
                <a:cs typeface="Book Antiqua"/>
              </a:rPr>
              <a:t>cu</a:t>
            </a:r>
            <a:r>
              <a:rPr sz="794" spc="4" dirty="0">
                <a:solidFill>
                  <a:srgbClr val="87A879"/>
                </a:solidFill>
                <a:latin typeface="Book Antiqua"/>
                <a:cs typeface="Book Antiqua"/>
              </a:rPr>
              <a:t>r</a:t>
            </a:r>
            <a:r>
              <a:rPr sz="794" spc="-9" dirty="0">
                <a:solidFill>
                  <a:srgbClr val="87A879"/>
                </a:solidFill>
                <a:latin typeface="Book Antiqua"/>
                <a:cs typeface="Book Antiqua"/>
              </a:rPr>
              <a:t>riculum </a:t>
            </a:r>
            <a:r>
              <a:rPr sz="794" spc="-4" dirty="0">
                <a:solidFill>
                  <a:srgbClr val="87A879"/>
                </a:solidFill>
                <a:latin typeface="Book Antiqua"/>
                <a:cs typeface="Book Antiqua"/>
              </a:rPr>
              <a:t>an</a:t>
            </a:r>
            <a:r>
              <a:rPr sz="794" dirty="0">
                <a:solidFill>
                  <a:srgbClr val="87A879"/>
                </a:solidFill>
                <a:latin typeface="Book Antiqua"/>
                <a:cs typeface="Book Antiqua"/>
              </a:rPr>
              <a:t>d</a:t>
            </a:r>
            <a:r>
              <a:rPr sz="794" spc="-9" dirty="0">
                <a:solidFill>
                  <a:srgbClr val="87A879"/>
                </a:solidFill>
                <a:latin typeface="Book Antiqua"/>
                <a:cs typeface="Book Antiqua"/>
              </a:rPr>
              <a:t> </a:t>
            </a:r>
            <a:r>
              <a:rPr sz="794" spc="-4" dirty="0">
                <a:solidFill>
                  <a:srgbClr val="87A879"/>
                </a:solidFill>
                <a:latin typeface="Book Antiqua"/>
                <a:cs typeface="Book Antiqua"/>
              </a:rPr>
              <a:t>degrees,</a:t>
            </a:r>
            <a:r>
              <a:rPr sz="794" spc="-9" dirty="0">
                <a:solidFill>
                  <a:srgbClr val="87A879"/>
                </a:solidFill>
                <a:latin typeface="Book Antiqua"/>
                <a:cs typeface="Book Antiqua"/>
              </a:rPr>
              <a:t> </a:t>
            </a:r>
            <a:r>
              <a:rPr sz="794" spc="-4" dirty="0">
                <a:solidFill>
                  <a:srgbClr val="87A879"/>
                </a:solidFill>
                <a:latin typeface="Book Antiqua"/>
                <a:cs typeface="Book Antiqua"/>
              </a:rPr>
              <a:t>whic</a:t>
            </a:r>
            <a:r>
              <a:rPr sz="794" dirty="0">
                <a:solidFill>
                  <a:srgbClr val="87A879"/>
                </a:solidFill>
                <a:latin typeface="Book Antiqua"/>
                <a:cs typeface="Book Antiqua"/>
              </a:rPr>
              <a:t>h</a:t>
            </a:r>
            <a:r>
              <a:rPr sz="794" spc="-9" dirty="0">
                <a:solidFill>
                  <a:srgbClr val="87A879"/>
                </a:solidFill>
                <a:latin typeface="Book Antiqua"/>
                <a:cs typeface="Book Antiqua"/>
              </a:rPr>
              <a:t> transfer </a:t>
            </a:r>
            <a:r>
              <a:rPr sz="794" spc="-4" dirty="0">
                <a:solidFill>
                  <a:srgbClr val="87A879"/>
                </a:solidFill>
                <a:latin typeface="Book Antiqua"/>
                <a:cs typeface="Book Antiqua"/>
              </a:rPr>
              <a:t>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spc="-9" dirty="0">
                <a:solidFill>
                  <a:srgbClr val="87A879"/>
                </a:solidFill>
                <a:latin typeface="Book Antiqua"/>
                <a:cs typeface="Book Antiqua"/>
              </a:rPr>
              <a:t>fou</a:t>
            </a:r>
            <a:r>
              <a:rPr sz="794" spc="-4" dirty="0">
                <a:solidFill>
                  <a:srgbClr val="87A879"/>
                </a:solidFill>
                <a:latin typeface="Book Antiqua"/>
                <a:cs typeface="Book Antiqua"/>
              </a:rPr>
              <a:t>r year universities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13" dirty="0">
                <a:solidFill>
                  <a:srgbClr val="87A879"/>
                </a:solidFill>
                <a:latin typeface="Book Antiqua"/>
                <a:cs typeface="Book Antiqua"/>
              </a:rPr>
              <a:t>Califo</a:t>
            </a:r>
            <a:r>
              <a:rPr sz="794" dirty="0">
                <a:solidFill>
                  <a:srgbClr val="87A879"/>
                </a:solidFill>
                <a:latin typeface="Book Antiqua"/>
                <a:cs typeface="Book Antiqua"/>
              </a:rPr>
              <a:t>r</a:t>
            </a:r>
            <a:r>
              <a:rPr sz="794" spc="-4" dirty="0">
                <a:solidFill>
                  <a:srgbClr val="87A879"/>
                </a:solidFill>
                <a:latin typeface="Book Antiqua"/>
                <a:cs typeface="Book Antiqua"/>
              </a:rPr>
              <a:t>nia.</a:t>
            </a:r>
            <a:endParaRPr sz="794">
              <a:solidFill>
                <a:prstClr val="black"/>
              </a:solidFill>
              <a:latin typeface="Book Antiqua"/>
              <a:cs typeface="Book Antiqua"/>
            </a:endParaRPr>
          </a:p>
          <a:p>
            <a:pPr marL="11206" marR="7845" indent="112065">
              <a:lnSpc>
                <a:spcPct val="120400"/>
              </a:lnSpc>
              <a:spcBef>
                <a:spcPts val="397"/>
              </a:spcBef>
            </a:pPr>
            <a:r>
              <a:rPr sz="794" dirty="0">
                <a:solidFill>
                  <a:srgbClr val="87A879"/>
                </a:solidFill>
                <a:latin typeface="Book Antiqua"/>
                <a:cs typeface="Book Antiqua"/>
              </a:rPr>
              <a:t>Students</a:t>
            </a:r>
            <a:r>
              <a:rPr sz="794" spc="-9" dirty="0">
                <a:solidFill>
                  <a:srgbClr val="87A879"/>
                </a:solidFill>
                <a:latin typeface="Book Antiqua"/>
                <a:cs typeface="Book Antiqua"/>
              </a:rPr>
              <a:t>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13" dirty="0">
                <a:solidFill>
                  <a:srgbClr val="87A879"/>
                </a:solidFill>
                <a:latin typeface="Book Antiqua"/>
                <a:cs typeface="Book Antiqua"/>
              </a:rPr>
              <a:t>agricultur</a:t>
            </a:r>
            <a:r>
              <a:rPr sz="794" spc="-9" dirty="0">
                <a:solidFill>
                  <a:srgbClr val="87A879"/>
                </a:solidFill>
                <a:latin typeface="Book Antiqua"/>
                <a:cs typeface="Book Antiqua"/>
              </a:rPr>
              <a:t>e</a:t>
            </a:r>
            <a:r>
              <a:rPr sz="794" spc="-4" dirty="0">
                <a:solidFill>
                  <a:srgbClr val="87A879"/>
                </a:solidFill>
                <a:latin typeface="Book Antiqua"/>
                <a:cs typeface="Book Antiqua"/>
              </a:rPr>
              <a:t> program </a:t>
            </a:r>
            <a:r>
              <a:rPr sz="794" spc="-9" dirty="0">
                <a:solidFill>
                  <a:srgbClr val="87A879"/>
                </a:solidFill>
                <a:latin typeface="Book Antiqua"/>
                <a:cs typeface="Book Antiqua"/>
              </a:rPr>
              <a:t>a</a:t>
            </a:r>
            <a:r>
              <a:rPr sz="794" spc="-4" dirty="0">
                <a:solidFill>
                  <a:srgbClr val="87A879"/>
                </a:solidFill>
                <a:latin typeface="Book Antiqua"/>
                <a:cs typeface="Book Antiqua"/>
              </a:rPr>
              <a:t>t </a:t>
            </a:r>
            <a:r>
              <a:rPr sz="794" spc="-13" dirty="0">
                <a:solidFill>
                  <a:srgbClr val="87A879"/>
                </a:solidFill>
                <a:latin typeface="Book Antiqua"/>
                <a:cs typeface="Book Antiqua"/>
              </a:rPr>
              <a:t>C</a:t>
            </a:r>
            <a:r>
              <a:rPr sz="794" spc="-9" dirty="0">
                <a:solidFill>
                  <a:srgbClr val="87A879"/>
                </a:solidFill>
                <a:latin typeface="Book Antiqua"/>
                <a:cs typeface="Book Antiqua"/>
              </a:rPr>
              <a:t>R</a:t>
            </a:r>
            <a:r>
              <a:rPr sz="794" spc="-4" dirty="0">
                <a:solidFill>
                  <a:srgbClr val="87A879"/>
                </a:solidFill>
                <a:latin typeface="Book Antiqua"/>
                <a:cs typeface="Book Antiqua"/>
              </a:rPr>
              <a:t> </a:t>
            </a:r>
            <a:r>
              <a:rPr sz="794" dirty="0">
                <a:solidFill>
                  <a:srgbClr val="87A879"/>
                </a:solidFill>
                <a:latin typeface="Book Antiqua"/>
                <a:cs typeface="Book Antiqua"/>
              </a:rPr>
              <a:t>have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opportunity</a:t>
            </a:r>
            <a:r>
              <a:rPr sz="794" spc="-9" dirty="0">
                <a:solidFill>
                  <a:srgbClr val="87A879"/>
                </a:solidFill>
                <a:latin typeface="Book Antiqua"/>
                <a:cs typeface="Book Antiqua"/>
              </a:rPr>
              <a:t> </a:t>
            </a:r>
            <a:r>
              <a:rPr sz="794" spc="-4" dirty="0">
                <a:solidFill>
                  <a:srgbClr val="87A879"/>
                </a:solidFill>
                <a:latin typeface="Book Antiqua"/>
                <a:cs typeface="Book Antiqua"/>
              </a:rPr>
              <a:t>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dirty="0">
                <a:solidFill>
                  <a:srgbClr val="87A879"/>
                </a:solidFill>
                <a:latin typeface="Book Antiqua"/>
                <a:cs typeface="Book Antiqua"/>
              </a:rPr>
              <a:t>mentor</a:t>
            </a:r>
            <a:r>
              <a:rPr sz="794" spc="-4" dirty="0">
                <a:solidFill>
                  <a:srgbClr val="87A879"/>
                </a:solidFill>
                <a:latin typeface="Book Antiqua"/>
                <a:cs typeface="Book Antiqua"/>
              </a:rPr>
              <a:t> </a:t>
            </a:r>
            <a:r>
              <a:rPr sz="794" dirty="0">
                <a:solidFill>
                  <a:srgbClr val="87A879"/>
                </a:solidFill>
                <a:latin typeface="Book Antiqua"/>
                <a:cs typeface="Book Antiqua"/>
              </a:rPr>
              <a:t>high</a:t>
            </a:r>
            <a:r>
              <a:rPr sz="794" spc="-4" dirty="0">
                <a:solidFill>
                  <a:srgbClr val="87A879"/>
                </a:solidFill>
                <a:latin typeface="Book Antiqua"/>
                <a:cs typeface="Book Antiqua"/>
              </a:rPr>
              <a:t> </a:t>
            </a:r>
            <a:r>
              <a:rPr sz="794" spc="-9" dirty="0">
                <a:solidFill>
                  <a:srgbClr val="87A879"/>
                </a:solidFill>
                <a:latin typeface="Book Antiqua"/>
                <a:cs typeface="Book Antiqua"/>
              </a:rPr>
              <a:t>schoo</a:t>
            </a:r>
            <a:r>
              <a:rPr sz="794" spc="-4" dirty="0">
                <a:solidFill>
                  <a:srgbClr val="87A879"/>
                </a:solidFill>
                <a:latin typeface="Book Antiqua"/>
                <a:cs typeface="Book Antiqua"/>
              </a:rPr>
              <a:t>l </a:t>
            </a:r>
            <a:r>
              <a:rPr sz="794" spc="-9" dirty="0">
                <a:solidFill>
                  <a:srgbClr val="87A879"/>
                </a:solidFill>
                <a:latin typeface="Book Antiqua"/>
                <a:cs typeface="Book Antiqua"/>
              </a:rPr>
              <a:t>seniors </a:t>
            </a:r>
            <a:r>
              <a:rPr sz="794" spc="-4" dirty="0">
                <a:solidFill>
                  <a:srgbClr val="87A879"/>
                </a:solidFill>
                <a:latin typeface="Book Antiqua"/>
                <a:cs typeface="Book Antiqua"/>
              </a:rPr>
              <a:t>throug</a:t>
            </a:r>
            <a:r>
              <a:rPr sz="794" dirty="0">
                <a:solidFill>
                  <a:srgbClr val="87A879"/>
                </a:solidFill>
                <a:latin typeface="Book Antiqua"/>
                <a:cs typeface="Book Antiqua"/>
              </a:rPr>
              <a:t>h</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7" dirty="0">
                <a:solidFill>
                  <a:srgbClr val="87A879"/>
                </a:solidFill>
                <a:latin typeface="Book Antiqua"/>
                <a:cs typeface="Book Antiqua"/>
              </a:rPr>
              <a:t>A</a:t>
            </a:r>
            <a:r>
              <a:rPr sz="794" spc="-4" dirty="0">
                <a:solidFill>
                  <a:srgbClr val="87A879"/>
                </a:solidFill>
                <a:latin typeface="Book Antiqua"/>
                <a:cs typeface="Book Antiqua"/>
              </a:rPr>
              <a:t>G Leadership </a:t>
            </a:r>
            <a:r>
              <a:rPr sz="794" spc="-13" dirty="0">
                <a:solidFill>
                  <a:srgbClr val="87A879"/>
                </a:solidFill>
                <a:latin typeface="Book Antiqua"/>
                <a:cs typeface="Book Antiqua"/>
              </a:rPr>
              <a:t>class.</a:t>
            </a:r>
            <a:r>
              <a:rPr sz="794" spc="-4" dirty="0">
                <a:solidFill>
                  <a:srgbClr val="87A879"/>
                </a:solidFill>
                <a:latin typeface="Book Antiqua"/>
                <a:cs typeface="Book Antiqua"/>
              </a:rPr>
              <a:t> </a:t>
            </a:r>
            <a:r>
              <a:rPr sz="794" spc="4" dirty="0">
                <a:solidFill>
                  <a:srgbClr val="87A879"/>
                </a:solidFill>
                <a:latin typeface="Book Antiqua"/>
                <a:cs typeface="Book Antiqua"/>
              </a:rPr>
              <a:t>The</a:t>
            </a:r>
            <a:r>
              <a:rPr sz="794" spc="-4" dirty="0">
                <a:solidFill>
                  <a:srgbClr val="87A879"/>
                </a:solidFill>
                <a:latin typeface="Book Antiqua"/>
                <a:cs typeface="Book Antiqua"/>
              </a:rPr>
              <a:t> </a:t>
            </a:r>
            <a:r>
              <a:rPr sz="794" spc="-97" dirty="0">
                <a:solidFill>
                  <a:srgbClr val="87A879"/>
                </a:solidFill>
                <a:latin typeface="Book Antiqua"/>
                <a:cs typeface="Book Antiqua"/>
              </a:rPr>
              <a:t>A</a:t>
            </a:r>
            <a:r>
              <a:rPr sz="794" spc="-4" dirty="0">
                <a:solidFill>
                  <a:srgbClr val="87A879"/>
                </a:solidFill>
                <a:latin typeface="Book Antiqua"/>
                <a:cs typeface="Book Antiqua"/>
              </a:rPr>
              <a:t>G Leaders participate </a:t>
            </a:r>
            <a:r>
              <a:rPr sz="794" dirty="0">
                <a:solidFill>
                  <a:srgbClr val="87A879"/>
                </a:solidFill>
                <a:latin typeface="Book Antiqua"/>
                <a:cs typeface="Book Antiqua"/>
              </a:rPr>
              <a:t>in</a:t>
            </a:r>
            <a:r>
              <a:rPr sz="794" spc="-4" dirty="0">
                <a:solidFill>
                  <a:srgbClr val="87A879"/>
                </a:solidFill>
                <a:latin typeface="Book Antiqua"/>
                <a:cs typeface="Book Antiqua"/>
              </a:rPr>
              <a:t> </a:t>
            </a:r>
            <a:r>
              <a:rPr sz="794" spc="-13" dirty="0">
                <a:solidFill>
                  <a:srgbClr val="87A879"/>
                </a:solidFill>
                <a:latin typeface="Book Antiqua"/>
                <a:cs typeface="Book Antiqua"/>
              </a:rPr>
              <a:t>fiel</a:t>
            </a:r>
            <a:r>
              <a:rPr sz="794" spc="-9" dirty="0">
                <a:solidFill>
                  <a:srgbClr val="87A879"/>
                </a:solidFill>
                <a:latin typeface="Book Antiqua"/>
                <a:cs typeface="Book Antiqua"/>
              </a:rPr>
              <a:t>d</a:t>
            </a:r>
            <a:r>
              <a:rPr sz="794" spc="-4" dirty="0">
                <a:solidFill>
                  <a:srgbClr val="87A879"/>
                </a:solidFill>
                <a:latin typeface="Book Antiqua"/>
                <a:cs typeface="Book Antiqua"/>
              </a:rPr>
              <a:t> </a:t>
            </a:r>
            <a:r>
              <a:rPr sz="794" spc="-13" dirty="0">
                <a:solidFill>
                  <a:srgbClr val="87A879"/>
                </a:solidFill>
                <a:latin typeface="Book Antiqua"/>
                <a:cs typeface="Book Antiqua"/>
              </a:rPr>
              <a:t>trip</a:t>
            </a:r>
            <a:r>
              <a:rPr sz="794" spc="-9" dirty="0">
                <a:solidFill>
                  <a:srgbClr val="87A879"/>
                </a:solidFill>
                <a:latin typeface="Book Antiqua"/>
                <a:cs typeface="Book Antiqua"/>
              </a:rPr>
              <a:t>s</a:t>
            </a:r>
            <a:r>
              <a:rPr sz="794" spc="-4" dirty="0">
                <a:solidFill>
                  <a:srgbClr val="87A879"/>
                </a:solidFill>
                <a:latin typeface="Book Antiqua"/>
                <a:cs typeface="Book Antiqua"/>
              </a:rPr>
              <a:t> including leadership </a:t>
            </a:r>
            <a:r>
              <a:rPr sz="794" dirty="0">
                <a:solidFill>
                  <a:srgbClr val="87A879"/>
                </a:solidFill>
                <a:latin typeface="Book Antiqua"/>
                <a:cs typeface="Book Antiqua"/>
              </a:rPr>
              <a:t>confe</a:t>
            </a:r>
            <a:r>
              <a:rPr sz="794" spc="-31" dirty="0">
                <a:solidFill>
                  <a:srgbClr val="87A879"/>
                </a:solidFill>
                <a:latin typeface="Book Antiqua"/>
                <a:cs typeface="Book Antiqua"/>
              </a:rPr>
              <a:t>r</a:t>
            </a:r>
            <a:r>
              <a:rPr sz="794" spc="-4" dirty="0">
                <a:solidFill>
                  <a:srgbClr val="87A879"/>
                </a:solidFill>
                <a:latin typeface="Book Antiqua"/>
                <a:cs typeface="Book Antiqua"/>
              </a:rPr>
              <a:t>- ences</a:t>
            </a:r>
            <a:r>
              <a:rPr sz="794" dirty="0">
                <a:solidFill>
                  <a:srgbClr val="87A879"/>
                </a:solidFill>
                <a:latin typeface="Book Antiqua"/>
                <a:cs typeface="Book Antiqua"/>
              </a:rPr>
              <a:t>,</a:t>
            </a:r>
            <a:r>
              <a:rPr sz="794" spc="-4" dirty="0">
                <a:solidFill>
                  <a:srgbClr val="87A879"/>
                </a:solidFill>
                <a:latin typeface="Book Antiqua"/>
                <a:cs typeface="Book Antiqua"/>
              </a:rPr>
              <a:t> </a:t>
            </a:r>
            <a:r>
              <a:rPr sz="794" spc="-9" dirty="0">
                <a:solidFill>
                  <a:srgbClr val="87A879"/>
                </a:solidFill>
                <a:latin typeface="Book Antiqua"/>
                <a:cs typeface="Book Antiqua"/>
              </a:rPr>
              <a:t>livestock</a:t>
            </a:r>
            <a:r>
              <a:rPr sz="794" spc="-4" dirty="0">
                <a:solidFill>
                  <a:srgbClr val="87A879"/>
                </a:solidFill>
                <a:latin typeface="Book Antiqua"/>
                <a:cs typeface="Book Antiqua"/>
              </a:rPr>
              <a:t> </a:t>
            </a:r>
            <a:r>
              <a:rPr sz="794" dirty="0">
                <a:solidFill>
                  <a:srgbClr val="87A879"/>
                </a:solidFill>
                <a:latin typeface="Book Antiqua"/>
                <a:cs typeface="Book Antiqua"/>
              </a:rPr>
              <a:t>judging</a:t>
            </a:r>
            <a:r>
              <a:rPr sz="794" spc="-4" dirty="0">
                <a:solidFill>
                  <a:srgbClr val="87A879"/>
                </a:solidFill>
                <a:latin typeface="Book Antiqua"/>
                <a:cs typeface="Book Antiqua"/>
              </a:rPr>
              <a:t> 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dirty="0">
                <a:solidFill>
                  <a:srgbClr val="87A879"/>
                </a:solidFill>
                <a:latin typeface="Book Antiqua"/>
                <a:cs typeface="Book Antiqua"/>
              </a:rPr>
              <a:t>other</a:t>
            </a:r>
            <a:r>
              <a:rPr sz="794" spc="-4" dirty="0">
                <a:solidFill>
                  <a:srgbClr val="87A879"/>
                </a:solidFill>
                <a:latin typeface="Book Antiqua"/>
                <a:cs typeface="Book Antiqua"/>
              </a:rPr>
              <a:t> career develop- </a:t>
            </a:r>
            <a:r>
              <a:rPr sz="794" spc="4" dirty="0">
                <a:solidFill>
                  <a:srgbClr val="87A879"/>
                </a:solidFill>
                <a:latin typeface="Book Antiqua"/>
                <a:cs typeface="Book Antiqua"/>
              </a:rPr>
              <a:t>ment</a:t>
            </a:r>
            <a:r>
              <a:rPr sz="794" spc="-4" dirty="0">
                <a:solidFill>
                  <a:srgbClr val="87A879"/>
                </a:solidFill>
                <a:latin typeface="Book Antiqua"/>
                <a:cs typeface="Book Antiqua"/>
              </a:rPr>
              <a:t> events</a:t>
            </a:r>
            <a:r>
              <a:rPr sz="794" dirty="0">
                <a:solidFill>
                  <a:srgbClr val="87A879"/>
                </a:solidFill>
                <a:latin typeface="Book Antiqua"/>
                <a:cs typeface="Book Antiqua"/>
              </a:rPr>
              <a:t>.</a:t>
            </a:r>
            <a:r>
              <a:rPr sz="794" spc="-4" dirty="0">
                <a:solidFill>
                  <a:srgbClr val="87A879"/>
                </a:solidFill>
                <a:latin typeface="Book Antiqua"/>
                <a:cs typeface="Book Antiqua"/>
              </a:rPr>
              <a:t> </a:t>
            </a:r>
            <a:r>
              <a:rPr sz="794" dirty="0">
                <a:solidFill>
                  <a:srgbClr val="87A879"/>
                </a:solidFill>
                <a:latin typeface="Book Antiqua"/>
                <a:cs typeface="Book Antiqua"/>
              </a:rPr>
              <a:t>These</a:t>
            </a:r>
            <a:r>
              <a:rPr sz="794" spc="-4" dirty="0">
                <a:solidFill>
                  <a:srgbClr val="87A879"/>
                </a:solidFill>
                <a:latin typeface="Book Antiqua"/>
                <a:cs typeface="Book Antiqua"/>
              </a:rPr>
              <a:t> studen</a:t>
            </a:r>
            <a:r>
              <a:rPr sz="794" dirty="0">
                <a:solidFill>
                  <a:srgbClr val="87A879"/>
                </a:solidFill>
                <a:latin typeface="Book Antiqua"/>
                <a:cs typeface="Book Antiqua"/>
              </a:rPr>
              <a:t>t</a:t>
            </a:r>
            <a:r>
              <a:rPr sz="794" spc="-4" dirty="0">
                <a:solidFill>
                  <a:srgbClr val="87A879"/>
                </a:solidFill>
                <a:latin typeface="Book Antiqua"/>
                <a:cs typeface="Book Antiqua"/>
              </a:rPr>
              <a:t> leaders </a:t>
            </a:r>
            <a:r>
              <a:rPr sz="794" spc="-13" dirty="0">
                <a:solidFill>
                  <a:srgbClr val="87A879"/>
                </a:solidFill>
                <a:latin typeface="Book Antiqua"/>
                <a:cs typeface="Book Antiqua"/>
              </a:rPr>
              <a:t>wor</a:t>
            </a:r>
            <a:r>
              <a:rPr sz="794" spc="-9" dirty="0">
                <a:solidFill>
                  <a:srgbClr val="87A879"/>
                </a:solidFill>
                <a:latin typeface="Book Antiqua"/>
                <a:cs typeface="Book Antiqua"/>
              </a:rPr>
              <a:t>k</a:t>
            </a:r>
            <a:r>
              <a:rPr sz="794" spc="-4" dirty="0">
                <a:solidFill>
                  <a:srgbClr val="87A879"/>
                </a:solidFill>
                <a:latin typeface="Book Antiqua"/>
                <a:cs typeface="Book Antiqua"/>
              </a:rPr>
              <a:t> </a:t>
            </a:r>
            <a:r>
              <a:rPr sz="794" spc="-9" dirty="0">
                <a:solidFill>
                  <a:srgbClr val="87A879"/>
                </a:solidFill>
                <a:latin typeface="Book Antiqua"/>
                <a:cs typeface="Book Antiqua"/>
              </a:rPr>
              <a:t>wit</a:t>
            </a:r>
            <a:r>
              <a:rPr sz="794" spc="-4" dirty="0">
                <a:solidFill>
                  <a:srgbClr val="87A879"/>
                </a:solidFill>
                <a:latin typeface="Book Antiqua"/>
                <a:cs typeface="Book Antiqua"/>
              </a:rPr>
              <a:t>h </a:t>
            </a:r>
            <a:r>
              <a:rPr sz="794" spc="4" dirty="0">
                <a:solidFill>
                  <a:srgbClr val="87A879"/>
                </a:solidFill>
                <a:latin typeface="Book Antiqua"/>
                <a:cs typeface="Book Antiqua"/>
              </a:rPr>
              <a:t>the</a:t>
            </a:r>
            <a:r>
              <a:rPr sz="794" dirty="0">
                <a:solidFill>
                  <a:srgbClr val="87A879"/>
                </a:solidFill>
                <a:latin typeface="Book Antiqua"/>
                <a:cs typeface="Book Antiqua"/>
              </a:rPr>
              <a:t> </a:t>
            </a:r>
            <a:r>
              <a:rPr sz="794" spc="-4" dirty="0">
                <a:solidFill>
                  <a:srgbClr val="87A879"/>
                </a:solidFill>
                <a:latin typeface="Book Antiqua"/>
                <a:cs typeface="Book Antiqua"/>
              </a:rPr>
              <a:t>community t</a:t>
            </a:r>
            <a:r>
              <a:rPr sz="794" dirty="0">
                <a:solidFill>
                  <a:srgbClr val="87A879"/>
                </a:solidFill>
                <a:latin typeface="Book Antiqua"/>
                <a:cs typeface="Book Antiqua"/>
              </a:rPr>
              <a:t>o</a:t>
            </a:r>
            <a:r>
              <a:rPr sz="794" spc="-4" dirty="0">
                <a:solidFill>
                  <a:srgbClr val="87A879"/>
                </a:solidFill>
                <a:latin typeface="Book Antiqua"/>
                <a:cs typeface="Book Antiqua"/>
              </a:rPr>
              <a:t> </a:t>
            </a:r>
            <a:r>
              <a:rPr sz="794" dirty="0">
                <a:solidFill>
                  <a:srgbClr val="87A879"/>
                </a:solidFill>
                <a:latin typeface="Book Antiqua"/>
                <a:cs typeface="Book Antiqua"/>
              </a:rPr>
              <a:t>promote</a:t>
            </a:r>
            <a:r>
              <a:rPr sz="794" spc="-4" dirty="0">
                <a:solidFill>
                  <a:srgbClr val="87A879"/>
                </a:solidFill>
                <a:latin typeface="Book Antiqua"/>
                <a:cs typeface="Book Antiqua"/>
              </a:rPr>
              <a:t> </a:t>
            </a:r>
            <a:r>
              <a:rPr sz="794" spc="-13" dirty="0">
                <a:solidFill>
                  <a:srgbClr val="87A879"/>
                </a:solidFill>
                <a:latin typeface="Book Antiqua"/>
                <a:cs typeface="Book Antiqua"/>
              </a:rPr>
              <a:t>agricultur</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awareness.</a:t>
            </a:r>
            <a:endParaRPr sz="794">
              <a:solidFill>
                <a:prstClr val="black"/>
              </a:solidFill>
              <a:latin typeface="Book Antiqua"/>
              <a:cs typeface="Book Antiqua"/>
            </a:endParaRPr>
          </a:p>
          <a:p>
            <a:pPr marL="11206" marR="156330" indent="112065">
              <a:lnSpc>
                <a:spcPct val="120400"/>
              </a:lnSpc>
              <a:spcBef>
                <a:spcPts val="397"/>
              </a:spcBef>
            </a:pPr>
            <a:r>
              <a:rPr sz="794" spc="-13" dirty="0">
                <a:solidFill>
                  <a:srgbClr val="87A879"/>
                </a:solidFill>
                <a:latin typeface="Book Antiqua"/>
                <a:cs typeface="Book Antiqua"/>
              </a:rPr>
              <a:t>C</a:t>
            </a:r>
            <a:r>
              <a:rPr sz="794" spc="-9" dirty="0">
                <a:solidFill>
                  <a:srgbClr val="87A879"/>
                </a:solidFill>
                <a:latin typeface="Book Antiqua"/>
                <a:cs typeface="Book Antiqua"/>
              </a:rPr>
              <a:t>R</a:t>
            </a:r>
            <a:r>
              <a:rPr sz="794" spc="-4" dirty="0">
                <a:solidFill>
                  <a:srgbClr val="87A879"/>
                </a:solidFill>
                <a:latin typeface="Book Antiqua"/>
                <a:cs typeface="Book Antiqua"/>
              </a:rPr>
              <a:t> </a:t>
            </a:r>
            <a:r>
              <a:rPr sz="794" spc="-35" dirty="0">
                <a:solidFill>
                  <a:srgbClr val="87A879"/>
                </a:solidFill>
                <a:latin typeface="Book Antiqua"/>
                <a:cs typeface="Book Antiqua"/>
              </a:rPr>
              <a:t>F</a:t>
            </a:r>
            <a:r>
              <a:rPr sz="794" spc="-9" dirty="0">
                <a:solidFill>
                  <a:srgbClr val="87A879"/>
                </a:solidFill>
                <a:latin typeface="Book Antiqua"/>
                <a:cs typeface="Book Antiqua"/>
              </a:rPr>
              <a:t>aculty</a:t>
            </a:r>
            <a:r>
              <a:rPr sz="794" spc="-4" dirty="0">
                <a:solidFill>
                  <a:srgbClr val="87A879"/>
                </a:solidFill>
                <a:latin typeface="Book Antiqua"/>
                <a:cs typeface="Book Antiqua"/>
              </a:rPr>
              <a:t> </a:t>
            </a:r>
            <a:r>
              <a:rPr sz="794" spc="-13" dirty="0">
                <a:solidFill>
                  <a:srgbClr val="87A879"/>
                </a:solidFill>
                <a:latin typeface="Book Antiqua"/>
                <a:cs typeface="Book Antiqua"/>
              </a:rPr>
              <a:t>wor</a:t>
            </a:r>
            <a:r>
              <a:rPr sz="794" spc="-9" dirty="0">
                <a:solidFill>
                  <a:srgbClr val="87A879"/>
                </a:solidFill>
                <a:latin typeface="Book Antiqua"/>
                <a:cs typeface="Book Antiqua"/>
              </a:rPr>
              <a:t>k</a:t>
            </a:r>
            <a:r>
              <a:rPr sz="794" spc="-4" dirty="0">
                <a:solidFill>
                  <a:srgbClr val="87A879"/>
                </a:solidFill>
                <a:latin typeface="Book Antiqua"/>
                <a:cs typeface="Book Antiqua"/>
              </a:rPr>
              <a:t> </a:t>
            </a:r>
            <a:r>
              <a:rPr sz="794" spc="-9" dirty="0">
                <a:solidFill>
                  <a:srgbClr val="87A879"/>
                </a:solidFill>
                <a:latin typeface="Book Antiqua"/>
                <a:cs typeface="Book Antiqua"/>
              </a:rPr>
              <a:t>closely</a:t>
            </a:r>
            <a:r>
              <a:rPr sz="794" spc="-4" dirty="0">
                <a:solidFill>
                  <a:srgbClr val="87A879"/>
                </a:solidFill>
                <a:latin typeface="Book Antiqua"/>
                <a:cs typeface="Book Antiqua"/>
              </a:rPr>
              <a:t> </a:t>
            </a:r>
            <a:r>
              <a:rPr sz="794" spc="-9" dirty="0">
                <a:solidFill>
                  <a:srgbClr val="87A879"/>
                </a:solidFill>
                <a:latin typeface="Book Antiqua"/>
                <a:cs typeface="Book Antiqua"/>
              </a:rPr>
              <a:t>wit</a:t>
            </a:r>
            <a:r>
              <a:rPr sz="794" spc="-4" dirty="0">
                <a:solidFill>
                  <a:srgbClr val="87A879"/>
                </a:solidFill>
                <a:latin typeface="Book Antiqua"/>
                <a:cs typeface="Book Antiqua"/>
              </a:rPr>
              <a:t>h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local</a:t>
            </a:r>
            <a:r>
              <a:rPr sz="794" spc="-4" dirty="0">
                <a:solidFill>
                  <a:srgbClr val="87A879"/>
                </a:solidFill>
                <a:latin typeface="Book Antiqua"/>
                <a:cs typeface="Book Antiqua"/>
              </a:rPr>
              <a:t> </a:t>
            </a:r>
            <a:r>
              <a:rPr sz="794" spc="-13" dirty="0">
                <a:solidFill>
                  <a:srgbClr val="87A879"/>
                </a:solidFill>
                <a:latin typeface="Book Antiqua"/>
                <a:cs typeface="Book Antiqua"/>
              </a:rPr>
              <a:t>agricu</a:t>
            </a:r>
            <a:r>
              <a:rPr sz="794" spc="-9" dirty="0">
                <a:solidFill>
                  <a:srgbClr val="87A879"/>
                </a:solidFill>
                <a:latin typeface="Book Antiqua"/>
                <a:cs typeface="Book Antiqua"/>
              </a:rPr>
              <a:t>l</a:t>
            </a:r>
            <a:r>
              <a:rPr sz="794" spc="-4" dirty="0">
                <a:solidFill>
                  <a:srgbClr val="87A879"/>
                </a:solidFill>
                <a:latin typeface="Book Antiqua"/>
                <a:cs typeface="Book Antiqua"/>
              </a:rPr>
              <a:t>- </a:t>
            </a:r>
            <a:r>
              <a:rPr sz="794" spc="-13" dirty="0">
                <a:solidFill>
                  <a:srgbClr val="87A879"/>
                </a:solidFill>
                <a:latin typeface="Book Antiqua"/>
                <a:cs typeface="Book Antiqua"/>
              </a:rPr>
              <a:t>tura</a:t>
            </a:r>
            <a:r>
              <a:rPr sz="794" spc="-4" dirty="0">
                <a:solidFill>
                  <a:srgbClr val="87A879"/>
                </a:solidFill>
                <a:latin typeface="Book Antiqua"/>
                <a:cs typeface="Book Antiqua"/>
              </a:rPr>
              <a:t>l community t</a:t>
            </a:r>
            <a:r>
              <a:rPr sz="794" dirty="0">
                <a:solidFill>
                  <a:srgbClr val="87A879"/>
                </a:solidFill>
                <a:latin typeface="Book Antiqua"/>
                <a:cs typeface="Book Antiqua"/>
              </a:rPr>
              <a:t>o</a:t>
            </a:r>
            <a:r>
              <a:rPr sz="794" spc="-4" dirty="0">
                <a:solidFill>
                  <a:srgbClr val="87A879"/>
                </a:solidFill>
                <a:latin typeface="Book Antiqua"/>
                <a:cs typeface="Book Antiqua"/>
              </a:rPr>
              <a:t> ensur</a:t>
            </a:r>
            <a:r>
              <a:rPr sz="794" dirty="0">
                <a:solidFill>
                  <a:srgbClr val="87A879"/>
                </a:solidFill>
                <a:latin typeface="Book Antiqua"/>
                <a:cs typeface="Book Antiqua"/>
              </a:rPr>
              <a:t>e</a:t>
            </a:r>
            <a:r>
              <a:rPr sz="794" spc="-4" dirty="0">
                <a:solidFill>
                  <a:srgbClr val="87A879"/>
                </a:solidFill>
                <a:latin typeface="Book Antiqua"/>
                <a:cs typeface="Book Antiqua"/>
              </a:rPr>
              <a:t> tha</a:t>
            </a:r>
            <a:r>
              <a:rPr sz="794" dirty="0">
                <a:solidFill>
                  <a:srgbClr val="87A879"/>
                </a:solidFill>
                <a:latin typeface="Book Antiqua"/>
                <a:cs typeface="Book Antiqua"/>
              </a:rPr>
              <a:t>t</a:t>
            </a:r>
            <a:r>
              <a:rPr sz="794" spc="-4" dirty="0">
                <a:solidFill>
                  <a:srgbClr val="87A879"/>
                </a:solidFill>
                <a:latin typeface="Book Antiqua"/>
                <a:cs typeface="Book Antiqua"/>
              </a:rPr>
              <a:t> </a:t>
            </a:r>
            <a:r>
              <a:rPr sz="794" spc="4" dirty="0">
                <a:solidFill>
                  <a:srgbClr val="87A879"/>
                </a:solidFill>
                <a:latin typeface="Book Antiqua"/>
                <a:cs typeface="Book Antiqua"/>
              </a:rPr>
              <a:t>th</a:t>
            </a:r>
            <a:r>
              <a:rPr sz="794" spc="9" dirty="0">
                <a:solidFill>
                  <a:srgbClr val="87A879"/>
                </a:solidFill>
                <a:latin typeface="Book Antiqua"/>
                <a:cs typeface="Book Antiqua"/>
              </a:rPr>
              <a:t>e</a:t>
            </a:r>
            <a:r>
              <a:rPr sz="794" spc="-4" dirty="0">
                <a:solidFill>
                  <a:srgbClr val="87A879"/>
                </a:solidFill>
                <a:latin typeface="Book Antiqua"/>
                <a:cs typeface="Book Antiqua"/>
              </a:rPr>
              <a:t> </a:t>
            </a:r>
            <a:r>
              <a:rPr sz="794" spc="-9" dirty="0">
                <a:solidFill>
                  <a:srgbClr val="87A879"/>
                </a:solidFill>
                <a:latin typeface="Book Antiqua"/>
                <a:cs typeface="Book Antiqua"/>
              </a:rPr>
              <a:t>program’s</a:t>
            </a:r>
            <a:r>
              <a:rPr sz="794" spc="-4" dirty="0">
                <a:solidFill>
                  <a:srgbClr val="87A879"/>
                </a:solidFill>
                <a:latin typeface="Book Antiqua"/>
                <a:cs typeface="Book Antiqua"/>
              </a:rPr>
              <a:t> </a:t>
            </a:r>
            <a:r>
              <a:rPr sz="794" spc="-9" dirty="0">
                <a:solidFill>
                  <a:srgbClr val="87A879"/>
                </a:solidFill>
                <a:latin typeface="Book Antiqua"/>
                <a:cs typeface="Book Antiqua"/>
              </a:rPr>
              <a:t>focu</a:t>
            </a:r>
            <a:r>
              <a:rPr sz="794" spc="-4" dirty="0">
                <a:solidFill>
                  <a:srgbClr val="87A879"/>
                </a:solidFill>
                <a:latin typeface="Book Antiqua"/>
                <a:cs typeface="Book Antiqua"/>
              </a:rPr>
              <a:t>s </a:t>
            </a:r>
            <a:r>
              <a:rPr sz="794" spc="-18" dirty="0">
                <a:solidFill>
                  <a:srgbClr val="87A879"/>
                </a:solidFill>
                <a:latin typeface="Book Antiqua"/>
                <a:cs typeface="Book Antiqua"/>
              </a:rPr>
              <a:t>is</a:t>
            </a:r>
            <a:r>
              <a:rPr sz="794" spc="-4" dirty="0">
                <a:solidFill>
                  <a:srgbClr val="87A879"/>
                </a:solidFill>
                <a:latin typeface="Book Antiqua"/>
                <a:cs typeface="Book Antiqua"/>
              </a:rPr>
              <a:t> cu</a:t>
            </a:r>
            <a:r>
              <a:rPr sz="794" spc="4" dirty="0">
                <a:solidFill>
                  <a:srgbClr val="87A879"/>
                </a:solidFill>
                <a:latin typeface="Book Antiqua"/>
                <a:cs typeface="Book Antiqua"/>
              </a:rPr>
              <a:t>r</a:t>
            </a:r>
            <a:r>
              <a:rPr sz="794" dirty="0">
                <a:solidFill>
                  <a:srgbClr val="87A879"/>
                </a:solidFill>
                <a:latin typeface="Book Antiqua"/>
                <a:cs typeface="Book Antiqua"/>
              </a:rPr>
              <a:t>rent,</a:t>
            </a:r>
            <a:r>
              <a:rPr sz="794" spc="-9" dirty="0">
                <a:solidFill>
                  <a:srgbClr val="87A879"/>
                </a:solidFill>
                <a:latin typeface="Book Antiqua"/>
                <a:cs typeface="Book Antiqua"/>
              </a:rPr>
              <a:t> progressive</a:t>
            </a:r>
            <a:r>
              <a:rPr sz="794" spc="-4" dirty="0">
                <a:solidFill>
                  <a:srgbClr val="87A879"/>
                </a:solidFill>
                <a:latin typeface="Book Antiqua"/>
                <a:cs typeface="Book Antiqua"/>
              </a:rPr>
              <a:t> an</a:t>
            </a:r>
            <a:r>
              <a:rPr sz="794" dirty="0">
                <a:solidFill>
                  <a:srgbClr val="87A879"/>
                </a:solidFill>
                <a:latin typeface="Book Antiqua"/>
                <a:cs typeface="Book Antiqua"/>
              </a:rPr>
              <a:t>d</a:t>
            </a:r>
            <a:r>
              <a:rPr sz="794" spc="-4" dirty="0">
                <a:solidFill>
                  <a:srgbClr val="87A879"/>
                </a:solidFill>
                <a:latin typeface="Book Antiqua"/>
                <a:cs typeface="Book Antiqua"/>
              </a:rPr>
              <a:t> </a:t>
            </a:r>
            <a:r>
              <a:rPr sz="794" dirty="0">
                <a:solidFill>
                  <a:srgbClr val="87A879"/>
                </a:solidFill>
                <a:latin typeface="Book Antiqua"/>
                <a:cs typeface="Book Antiqua"/>
              </a:rPr>
              <a:t>meets</a:t>
            </a:r>
            <a:r>
              <a:rPr sz="794" spc="-4" dirty="0">
                <a:solidFill>
                  <a:srgbClr val="87A879"/>
                </a:solidFill>
                <a:latin typeface="Book Antiqua"/>
                <a:cs typeface="Book Antiqua"/>
              </a:rPr>
              <a:t> indust</a:t>
            </a:r>
            <a:r>
              <a:rPr sz="794" spc="4" dirty="0">
                <a:solidFill>
                  <a:srgbClr val="87A879"/>
                </a:solidFill>
                <a:latin typeface="Book Antiqua"/>
                <a:cs typeface="Book Antiqua"/>
              </a:rPr>
              <a:t>r</a:t>
            </a:r>
            <a:r>
              <a:rPr sz="794" spc="-9" dirty="0">
                <a:solidFill>
                  <a:srgbClr val="87A879"/>
                </a:solidFill>
                <a:latin typeface="Book Antiqua"/>
                <a:cs typeface="Book Antiqua"/>
              </a:rPr>
              <a:t>y</a:t>
            </a:r>
            <a:r>
              <a:rPr sz="794" spc="-4" dirty="0">
                <a:solidFill>
                  <a:srgbClr val="87A879"/>
                </a:solidFill>
                <a:latin typeface="Book Antiqua"/>
                <a:cs typeface="Book Antiqua"/>
              </a:rPr>
              <a:t> </a:t>
            </a:r>
            <a:r>
              <a:rPr sz="794" spc="-9" dirty="0">
                <a:solidFill>
                  <a:srgbClr val="87A879"/>
                </a:solidFill>
                <a:latin typeface="Book Antiqua"/>
                <a:cs typeface="Book Antiqua"/>
              </a:rPr>
              <a:t>standards.</a:t>
            </a:r>
            <a:endParaRPr sz="794">
              <a:solidFill>
                <a:prstClr val="black"/>
              </a:solidFill>
              <a:latin typeface="Book Antiqua"/>
              <a:cs typeface="Book Antiqua"/>
            </a:endParaRPr>
          </a:p>
        </p:txBody>
      </p:sp>
    </p:spTree>
    <p:extLst>
      <p:ext uri="{BB962C8B-B14F-4D97-AF65-F5344CB8AC3E}">
        <p14:creationId xmlns:p14="http://schemas.microsoft.com/office/powerpoint/2010/main" val="29293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52400"/>
            <a:ext cx="8458200" cy="5607050"/>
          </a:xfrm>
        </p:spPr>
      </p:pic>
    </p:spTree>
    <p:extLst>
      <p:ext uri="{BB962C8B-B14F-4D97-AF65-F5344CB8AC3E}">
        <p14:creationId xmlns:p14="http://schemas.microsoft.com/office/powerpoint/2010/main" val="1150638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endParaRPr lang="en-US" dirty="0"/>
          </a:p>
        </p:txBody>
      </p:sp>
      <p:pic>
        <p:nvPicPr>
          <p:cNvPr id="1026" name="Picture 2" descr="C:\Users\Marla-Gleave\AppData\Local\Microsoft\Windows\Temporary Internet Files\Content.Outlook\0K8H8MQ4\Jared Terrel 28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1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7465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51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94" y="1143000"/>
            <a:ext cx="7291532" cy="443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5627132"/>
            <a:ext cx="3281026" cy="369332"/>
          </a:xfrm>
          <a:prstGeom prst="rect">
            <a:avLst/>
          </a:prstGeom>
          <a:noFill/>
        </p:spPr>
        <p:txBody>
          <a:bodyPr wrap="none" rtlCol="0">
            <a:spAutoFit/>
          </a:bodyPr>
          <a:lstStyle/>
          <a:p>
            <a:r>
              <a:rPr lang="en-US" dirty="0" smtClean="0"/>
              <a:t>CR Institutional Research, 2013</a:t>
            </a:r>
            <a:endParaRPr lang="en-US" dirty="0"/>
          </a:p>
        </p:txBody>
      </p:sp>
    </p:spTree>
    <p:extLst>
      <p:ext uri="{BB962C8B-B14F-4D97-AF65-F5344CB8AC3E}">
        <p14:creationId xmlns:p14="http://schemas.microsoft.com/office/powerpoint/2010/main" val="2761718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1742052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316950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Drafters and Designers in technical and 3D designs</a:t>
            </a:r>
          </a:p>
          <a:p>
            <a:r>
              <a:rPr lang="en-US" dirty="0" smtClean="0"/>
              <a:t>Programmers</a:t>
            </a:r>
          </a:p>
          <a:p>
            <a:r>
              <a:rPr lang="en-US" dirty="0" smtClean="0"/>
              <a:t>Model Makers</a:t>
            </a:r>
          </a:p>
          <a:p>
            <a:r>
              <a:rPr lang="en-US" dirty="0" smtClean="0"/>
              <a:t>Machinists</a:t>
            </a:r>
          </a:p>
          <a:p>
            <a:r>
              <a:rPr lang="en-US" dirty="0" smtClean="0"/>
              <a:t>Engineering Assistant</a:t>
            </a:r>
          </a:p>
          <a:p>
            <a:endParaRPr lang="en-US" dirty="0"/>
          </a:p>
          <a:p>
            <a:r>
              <a:rPr lang="en-US" dirty="0" smtClean="0"/>
              <a:t>Learn skills to operate CNC machinery, CAD/CAM software, 3D printing design</a:t>
            </a:r>
          </a:p>
          <a:p>
            <a:endParaRPr lang="en-US" dirty="0"/>
          </a:p>
          <a:p>
            <a:r>
              <a:rPr lang="en-US" dirty="0" smtClean="0"/>
              <a:t>ATMAE national certified programs !</a:t>
            </a:r>
          </a:p>
        </p:txBody>
      </p:sp>
      <p:sp>
        <p:nvSpPr>
          <p:cNvPr id="3" name="Title 2"/>
          <p:cNvSpPr>
            <a:spLocks noGrp="1"/>
          </p:cNvSpPr>
          <p:nvPr>
            <p:ph type="title"/>
          </p:nvPr>
        </p:nvSpPr>
        <p:spPr/>
        <p:txBody>
          <a:bodyPr>
            <a:normAutofit fontScale="90000"/>
          </a:bodyPr>
          <a:lstStyle/>
          <a:p>
            <a:r>
              <a:rPr lang="en-US" dirty="0" smtClean="0"/>
              <a:t>Drafting Technology</a:t>
            </a:r>
            <a:br>
              <a:rPr lang="en-US" dirty="0" smtClean="0"/>
            </a:br>
            <a:r>
              <a:rPr lang="en-US" dirty="0" smtClean="0"/>
              <a:t>Manufacturing Technology</a:t>
            </a:r>
            <a:endParaRPr lang="en-US" dirty="0"/>
          </a:p>
        </p:txBody>
      </p:sp>
    </p:spTree>
    <p:extLst>
      <p:ext uri="{BB962C8B-B14F-4D97-AF65-F5344CB8AC3E}">
        <p14:creationId xmlns:p14="http://schemas.microsoft.com/office/powerpoint/2010/main" val="202651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Associate Degrees and Certificates Available</a:t>
            </a:r>
          </a:p>
          <a:p>
            <a:pPr marL="109728" indent="0">
              <a:buNone/>
            </a:pPr>
            <a:r>
              <a:rPr lang="en-US" dirty="0" smtClean="0"/>
              <a:t>in other programs:</a:t>
            </a:r>
            <a:endParaRPr lang="en-US" dirty="0"/>
          </a:p>
          <a:p>
            <a:pPr lvl="1"/>
            <a:r>
              <a:rPr lang="en-US" dirty="0" smtClean="0"/>
              <a:t>Administration </a:t>
            </a:r>
            <a:r>
              <a:rPr lang="en-US" dirty="0"/>
              <a:t>of </a:t>
            </a:r>
            <a:r>
              <a:rPr lang="en-US" dirty="0" smtClean="0"/>
              <a:t>Justice</a:t>
            </a:r>
          </a:p>
          <a:p>
            <a:pPr lvl="1"/>
            <a:r>
              <a:rPr lang="en-US" dirty="0" smtClean="0"/>
              <a:t>Addiction Studies</a:t>
            </a:r>
          </a:p>
          <a:p>
            <a:pPr lvl="1"/>
            <a:r>
              <a:rPr lang="en-US" dirty="0" smtClean="0"/>
              <a:t>Agriculture</a:t>
            </a:r>
          </a:p>
          <a:p>
            <a:pPr lvl="1"/>
            <a:r>
              <a:rPr lang="en-US" dirty="0" smtClean="0"/>
              <a:t>Restaurant &amp; Hospitality Management</a:t>
            </a:r>
          </a:p>
          <a:p>
            <a:pPr lvl="1"/>
            <a:r>
              <a:rPr lang="en-US" dirty="0" smtClean="0"/>
              <a:t>Welding</a:t>
            </a:r>
          </a:p>
          <a:p>
            <a:pPr lvl="1"/>
            <a:r>
              <a:rPr lang="en-US" dirty="0" smtClean="0"/>
              <a:t>Drafting Technology</a:t>
            </a:r>
          </a:p>
          <a:p>
            <a:pPr lvl="1"/>
            <a:r>
              <a:rPr lang="en-US" dirty="0" smtClean="0"/>
              <a:t>Manufacturing Technology</a:t>
            </a:r>
            <a:endParaRPr lang="en-US" dirty="0"/>
          </a:p>
          <a:p>
            <a:pPr lvl="1"/>
            <a:r>
              <a:rPr lang="en-US" dirty="0" smtClean="0"/>
              <a:t>And many </a:t>
            </a:r>
            <a:r>
              <a:rPr lang="en-US" dirty="0"/>
              <a:t>more</a:t>
            </a:r>
            <a:r>
              <a:rPr lang="en-US" dirty="0" smtClean="0"/>
              <a:t>!</a:t>
            </a:r>
            <a:endParaRPr lang="en-US" dirty="0"/>
          </a:p>
        </p:txBody>
      </p:sp>
      <p:sp>
        <p:nvSpPr>
          <p:cNvPr id="2" name="Title 1"/>
          <p:cNvSpPr>
            <a:spLocks noGrp="1"/>
          </p:cNvSpPr>
          <p:nvPr>
            <p:ph type="title"/>
          </p:nvPr>
        </p:nvSpPr>
        <p:spPr/>
        <p:txBody>
          <a:bodyPr>
            <a:normAutofit/>
          </a:bodyPr>
          <a:lstStyle/>
          <a:p>
            <a:pPr algn="ctr"/>
            <a:r>
              <a:rPr lang="en-US" b="1" dirty="0" smtClean="0">
                <a:latin typeface="Aharoni" panose="02010803020104030203" pitchFamily="2" charset="-79"/>
                <a:cs typeface="Aharoni" panose="02010803020104030203" pitchFamily="2" charset="-79"/>
              </a:rPr>
              <a:t>Career Technical Education</a:t>
            </a:r>
            <a:endParaRPr lang="en-US"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90082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213794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1"/>
            <a:ext cx="8229600" cy="685799"/>
          </a:xfrm>
        </p:spPr>
        <p:txBody>
          <a:bodyPr/>
          <a:lstStyle/>
          <a:p>
            <a:pPr algn="ctr"/>
            <a:r>
              <a:rPr lang="en-US" sz="2800" u="sng" dirty="0">
                <a:solidFill>
                  <a:srgbClr val="000000"/>
                </a:solidFill>
                <a:latin typeface="Calibri"/>
                <a:ea typeface="Calibri"/>
                <a:cs typeface="Times New Roman"/>
                <a:hlinkClick r:id="rId2"/>
              </a:rPr>
              <a:t>http://youtu.be/0iXyLQE4n9g</a:t>
            </a:r>
            <a:endParaRPr lang="en-US" dirty="0"/>
          </a:p>
        </p:txBody>
      </p:sp>
      <p:sp>
        <p:nvSpPr>
          <p:cNvPr id="3" name="Title 2"/>
          <p:cNvSpPr>
            <a:spLocks noGrp="1"/>
          </p:cNvSpPr>
          <p:nvPr>
            <p:ph type="title"/>
          </p:nvPr>
        </p:nvSpPr>
        <p:spPr>
          <a:xfrm>
            <a:off x="457200" y="274638"/>
            <a:ext cx="8229600" cy="3306762"/>
          </a:xfrm>
        </p:spPr>
        <p:txBody>
          <a:bodyPr>
            <a:normAutofit/>
          </a:bodyPr>
          <a:lstStyle/>
          <a:p>
            <a:pPr algn="ctr"/>
            <a:r>
              <a:rPr lang="en-US" sz="4400" dirty="0" smtClean="0">
                <a:solidFill>
                  <a:srgbClr val="C00000"/>
                </a:solidFill>
                <a:latin typeface="Arial Black" panose="020B0A04020102020204" pitchFamily="34" charset="0"/>
              </a:rPr>
              <a:t>College of the Redwoods</a:t>
            </a:r>
            <a:br>
              <a:rPr lang="en-US" sz="4400" dirty="0" smtClean="0">
                <a:solidFill>
                  <a:srgbClr val="C00000"/>
                </a:solidFill>
                <a:latin typeface="Arial Black" panose="020B0A04020102020204" pitchFamily="34" charset="0"/>
              </a:rPr>
            </a:br>
            <a:r>
              <a:rPr lang="en-US" sz="4400" dirty="0" smtClean="0">
                <a:solidFill>
                  <a:srgbClr val="C00000"/>
                </a:solidFill>
                <a:latin typeface="Arial Black" panose="020B0A04020102020204" pitchFamily="34" charset="0"/>
              </a:rPr>
              <a:t>is</a:t>
            </a:r>
            <a:br>
              <a:rPr lang="en-US" sz="4400" dirty="0" smtClean="0">
                <a:solidFill>
                  <a:srgbClr val="C00000"/>
                </a:solidFill>
                <a:latin typeface="Arial Black" panose="020B0A04020102020204" pitchFamily="34" charset="0"/>
              </a:rPr>
            </a:br>
            <a:r>
              <a:rPr lang="en-US" sz="4400" dirty="0" smtClean="0">
                <a:solidFill>
                  <a:srgbClr val="C00000"/>
                </a:solidFill>
                <a:latin typeface="Arial Black" panose="020B0A04020102020204" pitchFamily="34" charset="0"/>
              </a:rPr>
              <a:t>YOUR Community College</a:t>
            </a:r>
            <a:endParaRPr lang="en-US" sz="4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183051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109665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533400"/>
            <a:ext cx="8001000" cy="5410200"/>
          </a:xfrm>
        </p:spPr>
      </p:pic>
    </p:spTree>
    <p:extLst>
      <p:ext uri="{BB962C8B-B14F-4D97-AF65-F5344CB8AC3E}">
        <p14:creationId xmlns:p14="http://schemas.microsoft.com/office/powerpoint/2010/main" val="155494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2221944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2382736"/>
            <a:ext cx="5867401" cy="39135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685800"/>
            <a:ext cx="4741333" cy="3200400"/>
          </a:xfrm>
          <a:prstGeom prst="rect">
            <a:avLst/>
          </a:prstGeom>
        </p:spPr>
      </p:pic>
    </p:spTree>
    <p:extLst>
      <p:ext uri="{BB962C8B-B14F-4D97-AF65-F5344CB8AC3E}">
        <p14:creationId xmlns:p14="http://schemas.microsoft.com/office/powerpoint/2010/main" val="399217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6965245" cy="1202485"/>
          </a:xfrm>
        </p:spPr>
        <p:txBody>
          <a:bodyPr>
            <a:normAutofit fontScale="90000"/>
          </a:bodyPr>
          <a:lstStyle/>
          <a:p>
            <a:r>
              <a:rPr lang="en-US" b="1" dirty="0" smtClean="0">
                <a:latin typeface="+mn-lt"/>
              </a:rPr>
              <a:t>Degree, Certificate and Transfer Options</a:t>
            </a:r>
            <a:endParaRPr lang="en-US" b="1" dirty="0">
              <a:latin typeface="+mn-lt"/>
            </a:endParaRPr>
          </a:p>
        </p:txBody>
      </p:sp>
      <p:pic>
        <p:nvPicPr>
          <p:cNvPr id="1026" name="Picture 2" descr="C:\Users\Lisa-Liken\Pictures\graduation_c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76600"/>
            <a:ext cx="3657600" cy="224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12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275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72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 y="603250"/>
            <a:ext cx="8001000" cy="5029200"/>
          </a:xfrm>
        </p:spPr>
      </p:pic>
    </p:spTree>
    <p:extLst>
      <p:ext uri="{BB962C8B-B14F-4D97-AF65-F5344CB8AC3E}">
        <p14:creationId xmlns:p14="http://schemas.microsoft.com/office/powerpoint/2010/main" val="2056607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05542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53000" y="5715000"/>
            <a:ext cx="3281026" cy="369332"/>
          </a:xfrm>
          <a:prstGeom prst="rect">
            <a:avLst/>
          </a:prstGeom>
        </p:spPr>
        <p:txBody>
          <a:bodyPr wrap="none">
            <a:spAutoFit/>
          </a:bodyPr>
          <a:lstStyle/>
          <a:p>
            <a:r>
              <a:rPr lang="en-US" dirty="0"/>
              <a:t>CR Institutional Research, 2013</a:t>
            </a:r>
          </a:p>
        </p:txBody>
      </p:sp>
    </p:spTree>
    <p:extLst>
      <p:ext uri="{BB962C8B-B14F-4D97-AF65-F5344CB8AC3E}">
        <p14:creationId xmlns:p14="http://schemas.microsoft.com/office/powerpoint/2010/main" val="2064965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21298</TotalTime>
  <Words>818</Words>
  <Application>Microsoft Office PowerPoint</Application>
  <PresentationFormat>On-screen Show (4:3)</PresentationFormat>
  <Paragraphs>80</Paragraphs>
  <Slides>20</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Aharoni</vt:lpstr>
      <vt:lpstr>Arial</vt:lpstr>
      <vt:lpstr>Arial Black</vt:lpstr>
      <vt:lpstr>Book Antiqua</vt:lpstr>
      <vt:lpstr>Calibri</vt:lpstr>
      <vt:lpstr>Lucida Sans</vt:lpstr>
      <vt:lpstr>Lucida Sans Unicode</vt:lpstr>
      <vt:lpstr>Times New Roman</vt:lpstr>
      <vt:lpstr>Verdana</vt:lpstr>
      <vt:lpstr>Wingdings 2</vt:lpstr>
      <vt:lpstr>Wingdings 3</vt:lpstr>
      <vt:lpstr>Concourse</vt:lpstr>
      <vt:lpstr>1_Office Theme</vt:lpstr>
      <vt:lpstr>PowerPoint Presentation</vt:lpstr>
      <vt:lpstr>College of the Redwoods is YOUR Community College</vt:lpstr>
      <vt:lpstr>PowerPoint Presentation</vt:lpstr>
      <vt:lpstr>PowerPoint Presentation</vt:lpstr>
      <vt:lpstr>PowerPoint Presentation</vt:lpstr>
      <vt:lpstr>Degree, Certificate and Transfer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Drafting Technology Manufacturing Technology</vt:lpstr>
      <vt:lpstr>Career Technical Education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Technical Education</dc:title>
  <dc:creator>College of the Redwoods</dc:creator>
  <cp:lastModifiedBy>Cindy Porter</cp:lastModifiedBy>
  <cp:revision>22</cp:revision>
  <cp:lastPrinted>2016-09-08T23:43:15Z</cp:lastPrinted>
  <dcterms:created xsi:type="dcterms:W3CDTF">2015-09-18T19:00:57Z</dcterms:created>
  <dcterms:modified xsi:type="dcterms:W3CDTF">2016-09-20T19:30:45Z</dcterms:modified>
</cp:coreProperties>
</file>