
<file path=[Content_Types].xml><?xml version="1.0" encoding="utf-8"?>
<Types xmlns="http://schemas.openxmlformats.org/package/2006/content-types">
  <Default Extension="jfif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4"/>
  </p:sldMasterIdLst>
  <p:notesMasterIdLst>
    <p:notesMasterId r:id="rId15"/>
  </p:notesMasterIdLst>
  <p:sldIdLst>
    <p:sldId id="256" r:id="rId5"/>
    <p:sldId id="259" r:id="rId6"/>
    <p:sldId id="257" r:id="rId7"/>
    <p:sldId id="258" r:id="rId8"/>
    <p:sldId id="260" r:id="rId9"/>
    <p:sldId id="261" r:id="rId10"/>
    <p:sldId id="263" r:id="rId11"/>
    <p:sldId id="267" r:id="rId12"/>
    <p:sldId id="266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066298-391B-42A9-862A-2814B32ED872}" v="208" dt="2024-09-19T19:05:07.5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30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ydney Morrone" userId="0cc8d2e7-4c6a-4647-9c4a-071da5095792" providerId="ADAL" clId="{2C066298-391B-42A9-862A-2814B32ED872}"/>
    <pc:docChg chg="undo custSel addSld modSld sldOrd addSection delSection">
      <pc:chgData name="Sydney Morrone" userId="0cc8d2e7-4c6a-4647-9c4a-071da5095792" providerId="ADAL" clId="{2C066298-391B-42A9-862A-2814B32ED872}" dt="2024-09-19T19:07:06.609" v="3440" actId="207"/>
      <pc:docMkLst>
        <pc:docMk/>
      </pc:docMkLst>
      <pc:sldChg chg="addSp delSp modSp mod setBg delDesignElem modNotes">
        <pc:chgData name="Sydney Morrone" userId="0cc8d2e7-4c6a-4647-9c4a-071da5095792" providerId="ADAL" clId="{2C066298-391B-42A9-862A-2814B32ED872}" dt="2024-09-19T19:05:37.371" v="3428" actId="12"/>
        <pc:sldMkLst>
          <pc:docMk/>
          <pc:sldMk cId="0" sldId="256"/>
        </pc:sldMkLst>
        <pc:spChg chg="mod">
          <ac:chgData name="Sydney Morrone" userId="0cc8d2e7-4c6a-4647-9c4a-071da5095792" providerId="ADAL" clId="{2C066298-391B-42A9-862A-2814B32ED872}" dt="2024-09-19T19:05:13.653" v="3424" actId="26606"/>
          <ac:spMkLst>
            <pc:docMk/>
            <pc:sldMk cId="0" sldId="256"/>
            <ac:spMk id="84" creationId="{00000000-0000-0000-0000-000000000000}"/>
          </ac:spMkLst>
        </pc:spChg>
        <pc:spChg chg="mod">
          <ac:chgData name="Sydney Morrone" userId="0cc8d2e7-4c6a-4647-9c4a-071da5095792" providerId="ADAL" clId="{2C066298-391B-42A9-862A-2814B32ED872}" dt="2024-09-19T19:05:37.371" v="3428" actId="12"/>
          <ac:spMkLst>
            <pc:docMk/>
            <pc:sldMk cId="0" sldId="256"/>
            <ac:spMk id="85" creationId="{00000000-0000-0000-0000-000000000000}"/>
          </ac:spMkLst>
        </pc:spChg>
        <pc:spChg chg="add del">
          <ac:chgData name="Sydney Morrone" userId="0cc8d2e7-4c6a-4647-9c4a-071da5095792" providerId="ADAL" clId="{2C066298-391B-42A9-862A-2814B32ED872}" dt="2024-09-19T19:01:45.970" v="3203"/>
          <ac:spMkLst>
            <pc:docMk/>
            <pc:sldMk cId="0" sldId="256"/>
            <ac:spMk id="87" creationId="{352BEC0E-22F8-46D0-9632-375DB541B06C}"/>
          </ac:spMkLst>
        </pc:spChg>
        <pc:spChg chg="add del">
          <ac:chgData name="Sydney Morrone" userId="0cc8d2e7-4c6a-4647-9c4a-071da5095792" providerId="ADAL" clId="{2C066298-391B-42A9-862A-2814B32ED872}" dt="2024-09-19T19:01:45.970" v="3203"/>
          <ac:spMkLst>
            <pc:docMk/>
            <pc:sldMk cId="0" sldId="256"/>
            <ac:spMk id="88" creationId="{3FCFB1DE-0B7E-48CC-BA90-B2AB0889F9D6}"/>
          </ac:spMkLst>
        </pc:spChg>
        <pc:spChg chg="add del">
          <ac:chgData name="Sydney Morrone" userId="0cc8d2e7-4c6a-4647-9c4a-071da5095792" providerId="ADAL" clId="{2C066298-391B-42A9-862A-2814B32ED872}" dt="2024-09-19T19:04:32.787" v="3416"/>
          <ac:spMkLst>
            <pc:docMk/>
            <pc:sldMk cId="0" sldId="256"/>
            <ac:spMk id="89" creationId="{352BEC0E-22F8-46D0-9632-375DB541B06C}"/>
          </ac:spMkLst>
        </pc:spChg>
        <pc:spChg chg="add del">
          <ac:chgData name="Sydney Morrone" userId="0cc8d2e7-4c6a-4647-9c4a-071da5095792" providerId="ADAL" clId="{2C066298-391B-42A9-862A-2814B32ED872}" dt="2024-09-19T16:22:43.179" v="286"/>
          <ac:spMkLst>
            <pc:docMk/>
            <pc:sldMk cId="0" sldId="256"/>
            <ac:spMk id="90" creationId="{47942995-B07F-4636-9A06-C6A104B260A8}"/>
          </ac:spMkLst>
        </pc:spChg>
        <pc:spChg chg="add del">
          <ac:chgData name="Sydney Morrone" userId="0cc8d2e7-4c6a-4647-9c4a-071da5095792" providerId="ADAL" clId="{2C066298-391B-42A9-862A-2814B32ED872}" dt="2024-09-19T19:04:32.787" v="3416"/>
          <ac:spMkLst>
            <pc:docMk/>
            <pc:sldMk cId="0" sldId="256"/>
            <ac:spMk id="91" creationId="{3FCFB1DE-0B7E-48CC-BA90-B2AB0889F9D6}"/>
          </ac:spMkLst>
        </pc:spChg>
        <pc:spChg chg="add">
          <ac:chgData name="Sydney Morrone" userId="0cc8d2e7-4c6a-4647-9c4a-071da5095792" providerId="ADAL" clId="{2C066298-391B-42A9-862A-2814B32ED872}" dt="2024-09-19T19:05:13.653" v="3424" actId="26606"/>
          <ac:spMkLst>
            <pc:docMk/>
            <pc:sldMk cId="0" sldId="256"/>
            <ac:spMk id="93" creationId="{352BEC0E-22F8-46D0-9632-375DB541B06C}"/>
          </ac:spMkLst>
        </pc:spChg>
        <pc:spChg chg="add">
          <ac:chgData name="Sydney Morrone" userId="0cc8d2e7-4c6a-4647-9c4a-071da5095792" providerId="ADAL" clId="{2C066298-391B-42A9-862A-2814B32ED872}" dt="2024-09-19T19:05:13.653" v="3424" actId="26606"/>
          <ac:spMkLst>
            <pc:docMk/>
            <pc:sldMk cId="0" sldId="256"/>
            <ac:spMk id="94" creationId="{3FCFB1DE-0B7E-48CC-BA90-B2AB0889F9D6}"/>
          </ac:spMkLst>
        </pc:spChg>
        <pc:spChg chg="add del">
          <ac:chgData name="Sydney Morrone" userId="0cc8d2e7-4c6a-4647-9c4a-071da5095792" providerId="ADAL" clId="{2C066298-391B-42A9-862A-2814B32ED872}" dt="2024-09-19T16:22:43.179" v="286"/>
          <ac:spMkLst>
            <pc:docMk/>
            <pc:sldMk cId="0" sldId="256"/>
            <ac:spMk id="97" creationId="{B81933D1-5615-42C7-9C0B-4EB7105CCE2D}"/>
          </ac:spMkLst>
        </pc:spChg>
        <pc:spChg chg="add del">
          <ac:chgData name="Sydney Morrone" userId="0cc8d2e7-4c6a-4647-9c4a-071da5095792" providerId="ADAL" clId="{2C066298-391B-42A9-862A-2814B32ED872}" dt="2024-09-19T16:22:43.179" v="286"/>
          <ac:spMkLst>
            <pc:docMk/>
            <pc:sldMk cId="0" sldId="256"/>
            <ac:spMk id="99" creationId="{19C9EAEA-39D0-4B0E-A0EB-51E7B26740B1}"/>
          </ac:spMkLst>
        </pc:spChg>
        <pc:grpChg chg="add del">
          <ac:chgData name="Sydney Morrone" userId="0cc8d2e7-4c6a-4647-9c4a-071da5095792" providerId="ADAL" clId="{2C066298-391B-42A9-862A-2814B32ED872}" dt="2024-09-19T16:22:43.179" v="286"/>
          <ac:grpSpMkLst>
            <pc:docMk/>
            <pc:sldMk cId="0" sldId="256"/>
            <ac:grpSpMk id="92" creationId="{032D8612-31EB-44CF-A1D0-14FD4C705424}"/>
          </ac:grpSpMkLst>
        </pc:grpChg>
        <pc:picChg chg="add mod">
          <ac:chgData name="Sydney Morrone" userId="0cc8d2e7-4c6a-4647-9c4a-071da5095792" providerId="ADAL" clId="{2C066298-391B-42A9-862A-2814B32ED872}" dt="2024-09-19T19:05:23.869" v="3426" actId="1076"/>
          <ac:picMkLst>
            <pc:docMk/>
            <pc:sldMk cId="0" sldId="256"/>
            <ac:picMk id="3" creationId="{BB0547CF-CBD9-FB13-7DCB-BC7D7CB24977}"/>
          </ac:picMkLst>
        </pc:picChg>
        <pc:picChg chg="add mod">
          <ac:chgData name="Sydney Morrone" userId="0cc8d2e7-4c6a-4647-9c4a-071da5095792" providerId="ADAL" clId="{2C066298-391B-42A9-862A-2814B32ED872}" dt="2024-09-19T19:05:26.136" v="3427" actId="1076"/>
          <ac:picMkLst>
            <pc:docMk/>
            <pc:sldMk cId="0" sldId="256"/>
            <ac:picMk id="5" creationId="{ECC006C9-B040-C1D8-00DA-6006E6A11692}"/>
          </ac:picMkLst>
        </pc:picChg>
        <pc:picChg chg="del mod">
          <ac:chgData name="Sydney Morrone" userId="0cc8d2e7-4c6a-4647-9c4a-071da5095792" providerId="ADAL" clId="{2C066298-391B-42A9-862A-2814B32ED872}" dt="2024-09-19T16:17:12.885" v="3" actId="478"/>
          <ac:picMkLst>
            <pc:docMk/>
            <pc:sldMk cId="0" sldId="256"/>
            <ac:picMk id="86" creationId="{00000000-0000-0000-0000-000000000000}"/>
          </ac:picMkLst>
        </pc:picChg>
      </pc:sldChg>
      <pc:sldChg chg="addSp delSp modSp mod setBg modClrScheme delDesignElem chgLayout">
        <pc:chgData name="Sydney Morrone" userId="0cc8d2e7-4c6a-4647-9c4a-071da5095792" providerId="ADAL" clId="{2C066298-391B-42A9-862A-2814B32ED872}" dt="2024-09-19T19:05:47.281" v="3429" actId="26606"/>
        <pc:sldMkLst>
          <pc:docMk/>
          <pc:sldMk cId="0" sldId="257"/>
        </pc:sldMkLst>
        <pc:spChg chg="add del mod">
          <ac:chgData name="Sydney Morrone" userId="0cc8d2e7-4c6a-4647-9c4a-071da5095792" providerId="ADAL" clId="{2C066298-391B-42A9-862A-2814B32ED872}" dt="2024-09-19T16:22:21.044" v="284" actId="478"/>
          <ac:spMkLst>
            <pc:docMk/>
            <pc:sldMk cId="0" sldId="257"/>
            <ac:spMk id="6" creationId="{3C516A6D-2C80-1AE1-F6D6-4C3028E984AA}"/>
          </ac:spMkLst>
        </pc:spChg>
        <pc:spChg chg="add mod ord">
          <ac:chgData name="Sydney Morrone" userId="0cc8d2e7-4c6a-4647-9c4a-071da5095792" providerId="ADAL" clId="{2C066298-391B-42A9-862A-2814B32ED872}" dt="2024-09-19T19:05:47.281" v="3429" actId="26606"/>
          <ac:spMkLst>
            <pc:docMk/>
            <pc:sldMk cId="0" sldId="257"/>
            <ac:spMk id="7" creationId="{3E819233-C97D-E8DE-BE8F-187C9ECE964F}"/>
          </ac:spMkLst>
        </pc:spChg>
        <pc:spChg chg="add mod ord">
          <ac:chgData name="Sydney Morrone" userId="0cc8d2e7-4c6a-4647-9c4a-071da5095792" providerId="ADAL" clId="{2C066298-391B-42A9-862A-2814B32ED872}" dt="2024-09-19T19:05:47.281" v="3429" actId="26606"/>
          <ac:spMkLst>
            <pc:docMk/>
            <pc:sldMk cId="0" sldId="257"/>
            <ac:spMk id="8" creationId="{FD956496-B158-9C08-0B26-E9E8F01D90DA}"/>
          </ac:spMkLst>
        </pc:spChg>
        <pc:spChg chg="add del">
          <ac:chgData name="Sydney Morrone" userId="0cc8d2e7-4c6a-4647-9c4a-071da5095792" providerId="ADAL" clId="{2C066298-391B-42A9-862A-2814B32ED872}" dt="2024-09-19T19:04:32.787" v="3416"/>
          <ac:spMkLst>
            <pc:docMk/>
            <pc:sldMk cId="0" sldId="257"/>
            <ac:spMk id="10" creationId="{AAAE94E3-A7DB-4868-B1E3-E49703488BBC}"/>
          </ac:spMkLst>
        </pc:spChg>
        <pc:spChg chg="add del">
          <ac:chgData name="Sydney Morrone" userId="0cc8d2e7-4c6a-4647-9c4a-071da5095792" providerId="ADAL" clId="{2C066298-391B-42A9-862A-2814B32ED872}" dt="2024-09-19T19:01:45.970" v="3203"/>
          <ac:spMkLst>
            <pc:docMk/>
            <pc:sldMk cId="0" sldId="257"/>
            <ac:spMk id="13" creationId="{9D25F302-27C5-414F-97F8-6EA0A6C028BA}"/>
          </ac:spMkLst>
        </pc:spChg>
        <pc:spChg chg="add">
          <ac:chgData name="Sydney Morrone" userId="0cc8d2e7-4c6a-4647-9c4a-071da5095792" providerId="ADAL" clId="{2C066298-391B-42A9-862A-2814B32ED872}" dt="2024-09-19T19:05:47.281" v="3429" actId="26606"/>
          <ac:spMkLst>
            <pc:docMk/>
            <pc:sldMk cId="0" sldId="257"/>
            <ac:spMk id="14" creationId="{149FB5C3-7336-4FE0-A30C-CC0A3646D499}"/>
          </ac:spMkLst>
        </pc:spChg>
        <pc:spChg chg="add del">
          <ac:chgData name="Sydney Morrone" userId="0cc8d2e7-4c6a-4647-9c4a-071da5095792" providerId="ADAL" clId="{2C066298-391B-42A9-862A-2814B32ED872}" dt="2024-09-19T19:01:45.970" v="3203"/>
          <ac:spMkLst>
            <pc:docMk/>
            <pc:sldMk cId="0" sldId="257"/>
            <ac:spMk id="15" creationId="{830A36F8-48C2-4842-A87B-8CE8DF4E7FD2}"/>
          </ac:spMkLst>
        </pc:spChg>
        <pc:spChg chg="add del">
          <ac:chgData name="Sydney Morrone" userId="0cc8d2e7-4c6a-4647-9c4a-071da5095792" providerId="ADAL" clId="{2C066298-391B-42A9-862A-2814B32ED872}" dt="2024-09-19T19:01:45.970" v="3203"/>
          <ac:spMkLst>
            <pc:docMk/>
            <pc:sldMk cId="0" sldId="257"/>
            <ac:spMk id="17" creationId="{7F488E8B-4E1E-4402-8935-D4E6C02615C7}"/>
          </ac:spMkLst>
        </pc:spChg>
        <pc:spChg chg="add del">
          <ac:chgData name="Sydney Morrone" userId="0cc8d2e7-4c6a-4647-9c4a-071da5095792" providerId="ADAL" clId="{2C066298-391B-42A9-862A-2814B32ED872}" dt="2024-09-19T19:04:32.787" v="3416"/>
          <ac:spMkLst>
            <pc:docMk/>
            <pc:sldMk cId="0" sldId="257"/>
            <ac:spMk id="19" creationId="{3873B707-463F-40B0-8227-E8CC6C67EB25}"/>
          </ac:spMkLst>
        </pc:spChg>
        <pc:spChg chg="add del">
          <ac:chgData name="Sydney Morrone" userId="0cc8d2e7-4c6a-4647-9c4a-071da5095792" providerId="ADAL" clId="{2C066298-391B-42A9-862A-2814B32ED872}" dt="2024-09-19T19:04:32.787" v="3416"/>
          <ac:spMkLst>
            <pc:docMk/>
            <pc:sldMk cId="0" sldId="257"/>
            <ac:spMk id="21" creationId="{C13237C8-E62C-4F0D-A318-BD6FB6C2D138}"/>
          </ac:spMkLst>
        </pc:spChg>
        <pc:spChg chg="add del">
          <ac:chgData name="Sydney Morrone" userId="0cc8d2e7-4c6a-4647-9c4a-071da5095792" providerId="ADAL" clId="{2C066298-391B-42A9-862A-2814B32ED872}" dt="2024-09-19T19:04:32.787" v="3416"/>
          <ac:spMkLst>
            <pc:docMk/>
            <pc:sldMk cId="0" sldId="257"/>
            <ac:spMk id="23" creationId="{19C9EAEA-39D0-4B0E-A0EB-51E7B26740B1}"/>
          </ac:spMkLst>
        </pc:spChg>
        <pc:spChg chg="add">
          <ac:chgData name="Sydney Morrone" userId="0cc8d2e7-4c6a-4647-9c4a-071da5095792" providerId="ADAL" clId="{2C066298-391B-42A9-862A-2814B32ED872}" dt="2024-09-19T19:05:47.281" v="3429" actId="26606"/>
          <ac:spMkLst>
            <pc:docMk/>
            <pc:sldMk cId="0" sldId="257"/>
            <ac:spMk id="24" creationId="{0DA909B4-15FF-46A6-8A7F-7AEF977FE9ED}"/>
          </ac:spMkLst>
        </pc:spChg>
        <pc:spChg chg="add del">
          <ac:chgData name="Sydney Morrone" userId="0cc8d2e7-4c6a-4647-9c4a-071da5095792" providerId="ADAL" clId="{2C066298-391B-42A9-862A-2814B32ED872}" dt="2024-09-19T19:04:32.787" v="3416"/>
          <ac:spMkLst>
            <pc:docMk/>
            <pc:sldMk cId="0" sldId="257"/>
            <ac:spMk id="25" creationId="{8CB5D2D7-DF65-4E86-BFBA-FFB9B5ACEB64}"/>
          </ac:spMkLst>
        </pc:spChg>
        <pc:spChg chg="add">
          <ac:chgData name="Sydney Morrone" userId="0cc8d2e7-4c6a-4647-9c4a-071da5095792" providerId="ADAL" clId="{2C066298-391B-42A9-862A-2814B32ED872}" dt="2024-09-19T19:05:47.281" v="3429" actId="26606"/>
          <ac:spMkLst>
            <pc:docMk/>
            <pc:sldMk cId="0" sldId="257"/>
            <ac:spMk id="26" creationId="{1382A32C-5B0C-4B1C-A074-76C6DBCC9F87}"/>
          </ac:spMkLst>
        </pc:spChg>
        <pc:grpChg chg="add del">
          <ac:chgData name="Sydney Morrone" userId="0cc8d2e7-4c6a-4647-9c4a-071da5095792" providerId="ADAL" clId="{2C066298-391B-42A9-862A-2814B32ED872}" dt="2024-09-19T19:04:32.787" v="3416"/>
          <ac:grpSpMkLst>
            <pc:docMk/>
            <pc:sldMk cId="0" sldId="257"/>
            <ac:grpSpMk id="11" creationId="{1DE889C7-FAD6-4397-98E2-05D503484459}"/>
          </ac:grpSpMkLst>
        </pc:grpChg>
        <pc:grpChg chg="add">
          <ac:chgData name="Sydney Morrone" userId="0cc8d2e7-4c6a-4647-9c4a-071da5095792" providerId="ADAL" clId="{2C066298-391B-42A9-862A-2814B32ED872}" dt="2024-09-19T19:05:47.281" v="3429" actId="26606"/>
          <ac:grpSpMkLst>
            <pc:docMk/>
            <pc:sldMk cId="0" sldId="257"/>
            <ac:grpSpMk id="18" creationId="{19A6B5CE-CB1D-48EE-8B43-E952235C8371}"/>
          </ac:grpSpMkLst>
        </pc:grpChg>
        <pc:picChg chg="add mod ord">
          <ac:chgData name="Sydney Morrone" userId="0cc8d2e7-4c6a-4647-9c4a-071da5095792" providerId="ADAL" clId="{2C066298-391B-42A9-862A-2814B32ED872}" dt="2024-09-19T19:05:47.281" v="3429" actId="26606"/>
          <ac:picMkLst>
            <pc:docMk/>
            <pc:sldMk cId="0" sldId="257"/>
            <ac:picMk id="3" creationId="{341FFE97-7192-3735-FC08-BB9394DAB122}"/>
          </ac:picMkLst>
        </pc:picChg>
        <pc:picChg chg="add mod ord">
          <ac:chgData name="Sydney Morrone" userId="0cc8d2e7-4c6a-4647-9c4a-071da5095792" providerId="ADAL" clId="{2C066298-391B-42A9-862A-2814B32ED872}" dt="2024-09-19T19:05:47.281" v="3429" actId="26606"/>
          <ac:picMkLst>
            <pc:docMk/>
            <pc:sldMk cId="0" sldId="257"/>
            <ac:picMk id="5" creationId="{5CB4BD21-7903-F659-B54F-E909743469A2}"/>
          </ac:picMkLst>
        </pc:picChg>
        <pc:picChg chg="del">
          <ac:chgData name="Sydney Morrone" userId="0cc8d2e7-4c6a-4647-9c4a-071da5095792" providerId="ADAL" clId="{2C066298-391B-42A9-862A-2814B32ED872}" dt="2024-09-19T16:19:53.127" v="236" actId="478"/>
          <ac:picMkLst>
            <pc:docMk/>
            <pc:sldMk cId="0" sldId="257"/>
            <ac:picMk id="91" creationId="{00000000-0000-0000-0000-000000000000}"/>
          </ac:picMkLst>
        </pc:picChg>
      </pc:sldChg>
      <pc:sldChg chg="addSp delSp modSp mod setBg modClrScheme chgLayout modNotes">
        <pc:chgData name="Sydney Morrone" userId="0cc8d2e7-4c6a-4647-9c4a-071da5095792" providerId="ADAL" clId="{2C066298-391B-42A9-862A-2814B32ED872}" dt="2024-09-19T19:06:06.897" v="3430" actId="26606"/>
        <pc:sldMkLst>
          <pc:docMk/>
          <pc:sldMk cId="0" sldId="258"/>
        </pc:sldMkLst>
        <pc:spChg chg="add mod">
          <ac:chgData name="Sydney Morrone" userId="0cc8d2e7-4c6a-4647-9c4a-071da5095792" providerId="ADAL" clId="{2C066298-391B-42A9-862A-2814B32ED872}" dt="2024-09-19T19:06:06.897" v="3430" actId="26606"/>
          <ac:spMkLst>
            <pc:docMk/>
            <pc:sldMk cId="0" sldId="258"/>
            <ac:spMk id="2" creationId="{0B3F2FAD-034C-EE7B-BB90-8F2297B4EBE7}"/>
          </ac:spMkLst>
        </pc:spChg>
        <pc:spChg chg="add del mod">
          <ac:chgData name="Sydney Morrone" userId="0cc8d2e7-4c6a-4647-9c4a-071da5095792" providerId="ADAL" clId="{2C066298-391B-42A9-862A-2814B32ED872}" dt="2024-09-19T19:06:06.897" v="3430" actId="26606"/>
          <ac:spMkLst>
            <pc:docMk/>
            <pc:sldMk cId="0" sldId="258"/>
            <ac:spMk id="3" creationId="{AD9061B5-9232-5E65-5382-C738D273BA97}"/>
          </ac:spMkLst>
        </pc:spChg>
        <pc:spChg chg="add mod">
          <ac:chgData name="Sydney Morrone" userId="0cc8d2e7-4c6a-4647-9c4a-071da5095792" providerId="ADAL" clId="{2C066298-391B-42A9-862A-2814B32ED872}" dt="2024-09-19T19:06:06.897" v="3430" actId="26606"/>
          <ac:spMkLst>
            <pc:docMk/>
            <pc:sldMk cId="0" sldId="258"/>
            <ac:spMk id="4" creationId="{D612C891-3A42-EE2B-9454-5468E07B3074}"/>
          </ac:spMkLst>
        </pc:spChg>
        <pc:spChg chg="add">
          <ac:chgData name="Sydney Morrone" userId="0cc8d2e7-4c6a-4647-9c4a-071da5095792" providerId="ADAL" clId="{2C066298-391B-42A9-862A-2814B32ED872}" dt="2024-09-19T19:06:06.897" v="3430" actId="26606"/>
          <ac:spMkLst>
            <pc:docMk/>
            <pc:sldMk cId="0" sldId="258"/>
            <ac:spMk id="7" creationId="{21739CA5-F0F5-48E1-8E8C-F24B71827E46}"/>
          </ac:spMkLst>
        </pc:spChg>
        <pc:spChg chg="add del">
          <ac:chgData name="Sydney Morrone" userId="0cc8d2e7-4c6a-4647-9c4a-071da5095792" providerId="ADAL" clId="{2C066298-391B-42A9-862A-2814B32ED872}" dt="2024-09-19T18:53:51.446" v="2552" actId="26606"/>
          <ac:spMkLst>
            <pc:docMk/>
            <pc:sldMk cId="0" sldId="258"/>
            <ac:spMk id="9" creationId="{4C608BEB-860E-4094-8511-78603564A75E}"/>
          </ac:spMkLst>
        </pc:spChg>
        <pc:spChg chg="add">
          <ac:chgData name="Sydney Morrone" userId="0cc8d2e7-4c6a-4647-9c4a-071da5095792" providerId="ADAL" clId="{2C066298-391B-42A9-862A-2814B32ED872}" dt="2024-09-19T19:06:06.897" v="3430" actId="26606"/>
          <ac:spMkLst>
            <pc:docMk/>
            <pc:sldMk cId="0" sldId="258"/>
            <ac:spMk id="12" creationId="{3EAD2937-F230-41D4-B9C5-975B129BFC20}"/>
          </ac:spMkLst>
        </pc:spChg>
        <pc:spChg chg="add del">
          <ac:chgData name="Sydney Morrone" userId="0cc8d2e7-4c6a-4647-9c4a-071da5095792" providerId="ADAL" clId="{2C066298-391B-42A9-862A-2814B32ED872}" dt="2024-09-19T18:54:00.686" v="2554" actId="26606"/>
          <ac:spMkLst>
            <pc:docMk/>
            <pc:sldMk cId="0" sldId="258"/>
            <ac:spMk id="13" creationId="{4C5D6221-DA7B-4611-AA26-7D8E349FDE96}"/>
          </ac:spMkLst>
        </pc:spChg>
        <pc:spChg chg="add del">
          <ac:chgData name="Sydney Morrone" userId="0cc8d2e7-4c6a-4647-9c4a-071da5095792" providerId="ADAL" clId="{2C066298-391B-42A9-862A-2814B32ED872}" dt="2024-09-19T18:54:00.686" v="2554" actId="26606"/>
          <ac:spMkLst>
            <pc:docMk/>
            <pc:sldMk cId="0" sldId="258"/>
            <ac:spMk id="14" creationId="{E35A04CF-97D4-4FF7-B359-C546B1F62E54}"/>
          </ac:spMkLst>
        </pc:spChg>
        <pc:spChg chg="add del">
          <ac:chgData name="Sydney Morrone" userId="0cc8d2e7-4c6a-4647-9c4a-071da5095792" providerId="ADAL" clId="{2C066298-391B-42A9-862A-2814B32ED872}" dt="2024-09-19T18:54:00.686" v="2554" actId="26606"/>
          <ac:spMkLst>
            <pc:docMk/>
            <pc:sldMk cId="0" sldId="258"/>
            <ac:spMk id="15" creationId="{1DE7243B-5109-444B-8FAF-7437C66BC0E9}"/>
          </ac:spMkLst>
        </pc:spChg>
        <pc:spChg chg="add">
          <ac:chgData name="Sydney Morrone" userId="0cc8d2e7-4c6a-4647-9c4a-071da5095792" providerId="ADAL" clId="{2C066298-391B-42A9-862A-2814B32ED872}" dt="2024-09-19T19:06:06.897" v="3430" actId="26606"/>
          <ac:spMkLst>
            <pc:docMk/>
            <pc:sldMk cId="0" sldId="258"/>
            <ac:spMk id="16" creationId="{CCD444A3-C338-4886-B7F1-4BA2AF46EB64}"/>
          </ac:spMkLst>
        </pc:spChg>
        <pc:graphicFrameChg chg="add del">
          <ac:chgData name="Sydney Morrone" userId="0cc8d2e7-4c6a-4647-9c4a-071da5095792" providerId="ADAL" clId="{2C066298-391B-42A9-862A-2814B32ED872}" dt="2024-09-19T18:54:02.200" v="2556" actId="26606"/>
          <ac:graphicFrameMkLst>
            <pc:docMk/>
            <pc:sldMk cId="0" sldId="258"/>
            <ac:graphicFrameMk id="6" creationId="{7D18A64E-3A3D-CDB1-397A-396FE04C6A1E}"/>
          </ac:graphicFrameMkLst>
        </pc:graphicFrameChg>
        <pc:graphicFrameChg chg="add del">
          <ac:chgData name="Sydney Morrone" userId="0cc8d2e7-4c6a-4647-9c4a-071da5095792" providerId="ADAL" clId="{2C066298-391B-42A9-862A-2814B32ED872}" dt="2024-09-19T18:54:04.639" v="2558" actId="26606"/>
          <ac:graphicFrameMkLst>
            <pc:docMk/>
            <pc:sldMk cId="0" sldId="258"/>
            <ac:graphicFrameMk id="8" creationId="{C505C586-3AAF-D6B6-D23C-41361E16044A}"/>
          </ac:graphicFrameMkLst>
        </pc:graphicFrameChg>
        <pc:graphicFrameChg chg="add del">
          <ac:chgData name="Sydney Morrone" userId="0cc8d2e7-4c6a-4647-9c4a-071da5095792" providerId="ADAL" clId="{2C066298-391B-42A9-862A-2814B32ED872}" dt="2024-09-19T18:54:08.499" v="2560" actId="26606"/>
          <ac:graphicFrameMkLst>
            <pc:docMk/>
            <pc:sldMk cId="0" sldId="258"/>
            <ac:graphicFrameMk id="10" creationId="{4EE0F17D-711C-F411-48B4-F72EC9140B44}"/>
          </ac:graphicFrameMkLst>
        </pc:graphicFrameChg>
        <pc:picChg chg="del">
          <ac:chgData name="Sydney Morrone" userId="0cc8d2e7-4c6a-4647-9c4a-071da5095792" providerId="ADAL" clId="{2C066298-391B-42A9-862A-2814B32ED872}" dt="2024-09-19T18:44:49.659" v="1736" actId="478"/>
          <ac:picMkLst>
            <pc:docMk/>
            <pc:sldMk cId="0" sldId="258"/>
            <ac:picMk id="96" creationId="{00000000-0000-0000-0000-000000000000}"/>
          </ac:picMkLst>
        </pc:picChg>
        <pc:cxnChg chg="add del">
          <ac:chgData name="Sydney Morrone" userId="0cc8d2e7-4c6a-4647-9c4a-071da5095792" providerId="ADAL" clId="{2C066298-391B-42A9-862A-2814B32ED872}" dt="2024-09-19T18:53:51.446" v="2552" actId="26606"/>
          <ac:cxnSpMkLst>
            <pc:docMk/>
            <pc:sldMk cId="0" sldId="258"/>
            <ac:cxnSpMk id="11" creationId="{1F16A8D4-FE87-4604-88B2-394B5D1EB437}"/>
          </ac:cxnSpMkLst>
        </pc:cxnChg>
      </pc:sldChg>
      <pc:sldChg chg="addSp delSp modSp new mod ord setBg delDesignElem">
        <pc:chgData name="Sydney Morrone" userId="0cc8d2e7-4c6a-4647-9c4a-071da5095792" providerId="ADAL" clId="{2C066298-391B-42A9-862A-2814B32ED872}" dt="2024-09-19T19:07:06.609" v="3440" actId="207"/>
        <pc:sldMkLst>
          <pc:docMk/>
          <pc:sldMk cId="4139943633" sldId="259"/>
        </pc:sldMkLst>
        <pc:spChg chg="mod">
          <ac:chgData name="Sydney Morrone" userId="0cc8d2e7-4c6a-4647-9c4a-071da5095792" providerId="ADAL" clId="{2C066298-391B-42A9-862A-2814B32ED872}" dt="2024-09-19T19:07:06.609" v="3440" actId="207"/>
          <ac:spMkLst>
            <pc:docMk/>
            <pc:sldMk cId="4139943633" sldId="259"/>
            <ac:spMk id="2" creationId="{3E595F96-421E-ABB9-23AE-6862F1502270}"/>
          </ac:spMkLst>
        </pc:spChg>
        <pc:spChg chg="mod">
          <ac:chgData name="Sydney Morrone" userId="0cc8d2e7-4c6a-4647-9c4a-071da5095792" providerId="ADAL" clId="{2C066298-391B-42A9-862A-2814B32ED872}" dt="2024-09-19T19:07:02.764" v="3439" actId="207"/>
          <ac:spMkLst>
            <pc:docMk/>
            <pc:sldMk cId="4139943633" sldId="259"/>
            <ac:spMk id="3" creationId="{E1524817-44BF-A78B-770E-ED0F6309E521}"/>
          </ac:spMkLst>
        </pc:spChg>
        <pc:spChg chg="del mod">
          <ac:chgData name="Sydney Morrone" userId="0cc8d2e7-4c6a-4647-9c4a-071da5095792" providerId="ADAL" clId="{2C066298-391B-42A9-862A-2814B32ED872}" dt="2024-09-19T16:29:56.291" v="962" actId="478"/>
          <ac:spMkLst>
            <pc:docMk/>
            <pc:sldMk cId="4139943633" sldId="259"/>
            <ac:spMk id="4" creationId="{646EBEF8-EEFB-00C8-38D6-58116F5C2EAE}"/>
          </ac:spMkLst>
        </pc:spChg>
        <pc:spChg chg="add del">
          <ac:chgData name="Sydney Morrone" userId="0cc8d2e7-4c6a-4647-9c4a-071da5095792" providerId="ADAL" clId="{2C066298-391B-42A9-862A-2814B32ED872}" dt="2024-09-19T18:36:09.523" v="972" actId="26606"/>
          <ac:spMkLst>
            <pc:docMk/>
            <pc:sldMk cId="4139943633" sldId="259"/>
            <ac:spMk id="9" creationId="{428D436F-9ACD-4C92-AFC8-C934C527A6A4}"/>
          </ac:spMkLst>
        </pc:spChg>
        <pc:spChg chg="add del mod">
          <ac:chgData name="Sydney Morrone" userId="0cc8d2e7-4c6a-4647-9c4a-071da5095792" providerId="ADAL" clId="{2C066298-391B-42A9-862A-2814B32ED872}" dt="2024-09-19T19:06:35.900" v="3435" actId="478"/>
          <ac:spMkLst>
            <pc:docMk/>
            <pc:sldMk cId="4139943633" sldId="259"/>
            <ac:spMk id="10" creationId="{1914C3A0-C903-01DF-75F6-E862CA9DE465}"/>
          </ac:spMkLst>
        </pc:spChg>
        <pc:spChg chg="add del">
          <ac:chgData name="Sydney Morrone" userId="0cc8d2e7-4c6a-4647-9c4a-071da5095792" providerId="ADAL" clId="{2C066298-391B-42A9-862A-2814B32ED872}" dt="2024-09-19T18:36:09.523" v="972" actId="26606"/>
          <ac:spMkLst>
            <pc:docMk/>
            <pc:sldMk cId="4139943633" sldId="259"/>
            <ac:spMk id="11" creationId="{090538E0-A884-4E60-A6AB-77D830E2FCED}"/>
          </ac:spMkLst>
        </pc:spChg>
        <pc:spChg chg="add">
          <ac:chgData name="Sydney Morrone" userId="0cc8d2e7-4c6a-4647-9c4a-071da5095792" providerId="ADAL" clId="{2C066298-391B-42A9-862A-2814B32ED872}" dt="2024-09-19T19:06:51.045" v="3436" actId="26606"/>
          <ac:spMkLst>
            <pc:docMk/>
            <pc:sldMk cId="4139943633" sldId="259"/>
            <ac:spMk id="12" creationId="{8DF66CB0-1AD6-4D8C-BE70-897ADA64FEDA}"/>
          </ac:spMkLst>
        </pc:spChg>
        <pc:spChg chg="add del">
          <ac:chgData name="Sydney Morrone" userId="0cc8d2e7-4c6a-4647-9c4a-071da5095792" providerId="ADAL" clId="{2C066298-391B-42A9-862A-2814B32ED872}" dt="2024-09-19T18:36:09.523" v="972" actId="26606"/>
          <ac:spMkLst>
            <pc:docMk/>
            <pc:sldMk cId="4139943633" sldId="259"/>
            <ac:spMk id="13" creationId="{DB0D7DD0-1C67-4D4C-9E06-678233DB8468}"/>
          </ac:spMkLst>
        </pc:spChg>
        <pc:spChg chg="add">
          <ac:chgData name="Sydney Morrone" userId="0cc8d2e7-4c6a-4647-9c4a-071da5095792" providerId="ADAL" clId="{2C066298-391B-42A9-862A-2814B32ED872}" dt="2024-09-19T19:06:51.045" v="3436" actId="26606"/>
          <ac:spMkLst>
            <pc:docMk/>
            <pc:sldMk cId="4139943633" sldId="259"/>
            <ac:spMk id="15" creationId="{24C3B26D-D43F-467B-B943-E20A45E780EF}"/>
          </ac:spMkLst>
        </pc:spChg>
        <pc:spChg chg="add del">
          <ac:chgData name="Sydney Morrone" userId="0cc8d2e7-4c6a-4647-9c4a-071da5095792" providerId="ADAL" clId="{2C066298-391B-42A9-862A-2814B32ED872}" dt="2024-09-19T19:01:45.970" v="3203"/>
          <ac:spMkLst>
            <pc:docMk/>
            <pc:sldMk cId="4139943633" sldId="259"/>
            <ac:spMk id="18" creationId="{DBC6133C-0615-4CE4-9132-37E609A9BDFA}"/>
          </ac:spMkLst>
        </pc:spChg>
        <pc:spChg chg="add del">
          <ac:chgData name="Sydney Morrone" userId="0cc8d2e7-4c6a-4647-9c4a-071da5095792" providerId="ADAL" clId="{2C066298-391B-42A9-862A-2814B32ED872}" dt="2024-09-19T19:01:45.970" v="3203"/>
          <ac:spMkLst>
            <pc:docMk/>
            <pc:sldMk cId="4139943633" sldId="259"/>
            <ac:spMk id="20" creationId="{169CC832-2974-4E8D-90ED-3E2941BA7336}"/>
          </ac:spMkLst>
        </pc:spChg>
        <pc:spChg chg="add del">
          <ac:chgData name="Sydney Morrone" userId="0cc8d2e7-4c6a-4647-9c4a-071da5095792" providerId="ADAL" clId="{2C066298-391B-42A9-862A-2814B32ED872}" dt="2024-09-19T19:01:45.970" v="3203"/>
          <ac:spMkLst>
            <pc:docMk/>
            <pc:sldMk cId="4139943633" sldId="259"/>
            <ac:spMk id="22" creationId="{55222F96-971A-4F90-B841-6BAB416C7AC1}"/>
          </ac:spMkLst>
        </pc:spChg>
        <pc:spChg chg="add del">
          <ac:chgData name="Sydney Morrone" userId="0cc8d2e7-4c6a-4647-9c4a-071da5095792" providerId="ADAL" clId="{2C066298-391B-42A9-862A-2814B32ED872}" dt="2024-09-19T19:01:45.970" v="3203"/>
          <ac:spMkLst>
            <pc:docMk/>
            <pc:sldMk cId="4139943633" sldId="259"/>
            <ac:spMk id="24" creationId="{08980754-6F4B-43C9-B9BE-127B6BED6586}"/>
          </ac:spMkLst>
        </pc:spChg>
        <pc:spChg chg="add del">
          <ac:chgData name="Sydney Morrone" userId="0cc8d2e7-4c6a-4647-9c4a-071da5095792" providerId="ADAL" clId="{2C066298-391B-42A9-862A-2814B32ED872}" dt="2024-09-19T19:01:45.970" v="3203"/>
          <ac:spMkLst>
            <pc:docMk/>
            <pc:sldMk cId="4139943633" sldId="259"/>
            <ac:spMk id="26" creationId="{2C1BBA94-3F40-40AA-8BB9-E69E25E537C1}"/>
          </ac:spMkLst>
        </pc:spChg>
        <pc:picChg chg="add del mod">
          <ac:chgData name="Sydney Morrone" userId="0cc8d2e7-4c6a-4647-9c4a-071da5095792" providerId="ADAL" clId="{2C066298-391B-42A9-862A-2814B32ED872}" dt="2024-09-19T16:30:15.105" v="966" actId="478"/>
          <ac:picMkLst>
            <pc:docMk/>
            <pc:sldMk cId="4139943633" sldId="259"/>
            <ac:picMk id="6" creationId="{E67ECFED-B63C-DC83-FE5A-EC84F87787DA}"/>
          </ac:picMkLst>
        </pc:picChg>
        <pc:picChg chg="add mod">
          <ac:chgData name="Sydney Morrone" userId="0cc8d2e7-4c6a-4647-9c4a-071da5095792" providerId="ADAL" clId="{2C066298-391B-42A9-862A-2814B32ED872}" dt="2024-09-19T19:06:54.792" v="3437" actId="1076"/>
          <ac:picMkLst>
            <pc:docMk/>
            <pc:sldMk cId="4139943633" sldId="259"/>
            <ac:picMk id="8" creationId="{9BC2E226-8EAF-0CB1-E3E4-82D04A2FB0B4}"/>
          </ac:picMkLst>
        </pc:picChg>
      </pc:sldChg>
      <pc:sldChg chg="addSp delSp modSp new mod setBg setClrOvrMap delDesignElem">
        <pc:chgData name="Sydney Morrone" userId="0cc8d2e7-4c6a-4647-9c4a-071da5095792" providerId="ADAL" clId="{2C066298-391B-42A9-862A-2814B32ED872}" dt="2024-09-19T19:06:16.209" v="3431" actId="26606"/>
        <pc:sldMkLst>
          <pc:docMk/>
          <pc:sldMk cId="2964780023" sldId="260"/>
        </pc:sldMkLst>
        <pc:spChg chg="del mod">
          <ac:chgData name="Sydney Morrone" userId="0cc8d2e7-4c6a-4647-9c4a-071da5095792" providerId="ADAL" clId="{2C066298-391B-42A9-862A-2814B32ED872}" dt="2024-09-19T18:58:45.197" v="3051" actId="478"/>
          <ac:spMkLst>
            <pc:docMk/>
            <pc:sldMk cId="2964780023" sldId="260"/>
            <ac:spMk id="2" creationId="{0F176EBE-4510-3FAB-5871-28DA127C82EB}"/>
          </ac:spMkLst>
        </pc:spChg>
        <pc:spChg chg="del">
          <ac:chgData name="Sydney Morrone" userId="0cc8d2e7-4c6a-4647-9c4a-071da5095792" providerId="ADAL" clId="{2C066298-391B-42A9-862A-2814B32ED872}" dt="2024-09-19T18:58:58.097" v="3055" actId="478"/>
          <ac:spMkLst>
            <pc:docMk/>
            <pc:sldMk cId="2964780023" sldId="260"/>
            <ac:spMk id="3" creationId="{C9318621-797C-5906-6ED8-348B0677778A}"/>
          </ac:spMkLst>
        </pc:spChg>
        <pc:spChg chg="add del">
          <ac:chgData name="Sydney Morrone" userId="0cc8d2e7-4c6a-4647-9c4a-071da5095792" providerId="ADAL" clId="{2C066298-391B-42A9-862A-2814B32ED872}" dt="2024-09-19T19:04:32.787" v="3416"/>
          <ac:spMkLst>
            <pc:docMk/>
            <pc:sldMk cId="2964780023" sldId="260"/>
            <ac:spMk id="7" creationId="{F3060C83-F051-4F0E-ABAD-AA0DFC48B218}"/>
          </ac:spMkLst>
        </pc:spChg>
        <pc:spChg chg="add del">
          <ac:chgData name="Sydney Morrone" userId="0cc8d2e7-4c6a-4647-9c4a-071da5095792" providerId="ADAL" clId="{2C066298-391B-42A9-862A-2814B32ED872}" dt="2024-09-19T19:04:32.787" v="3416"/>
          <ac:spMkLst>
            <pc:docMk/>
            <pc:sldMk cId="2964780023" sldId="260"/>
            <ac:spMk id="8" creationId="{83C98ABE-055B-441F-B07E-44F97F083C39}"/>
          </ac:spMkLst>
        </pc:spChg>
        <pc:spChg chg="add del">
          <ac:chgData name="Sydney Morrone" userId="0cc8d2e7-4c6a-4647-9c4a-071da5095792" providerId="ADAL" clId="{2C066298-391B-42A9-862A-2814B32ED872}" dt="2024-09-19T19:04:32.787" v="3416"/>
          <ac:spMkLst>
            <pc:docMk/>
            <pc:sldMk cId="2964780023" sldId="260"/>
            <ac:spMk id="9" creationId="{29FDB030-9B49-4CED-8CCD-4D99382388AC}"/>
          </ac:spMkLst>
        </pc:spChg>
        <pc:spChg chg="add del">
          <ac:chgData name="Sydney Morrone" userId="0cc8d2e7-4c6a-4647-9c4a-071da5095792" providerId="ADAL" clId="{2C066298-391B-42A9-862A-2814B32ED872}" dt="2024-09-19T18:59:14.976" v="3057" actId="26606"/>
          <ac:spMkLst>
            <pc:docMk/>
            <pc:sldMk cId="2964780023" sldId="260"/>
            <ac:spMk id="10" creationId="{AB8C311F-7253-4AED-9701-7FC0708C41C7}"/>
          </ac:spMkLst>
        </pc:spChg>
        <pc:spChg chg="add del">
          <ac:chgData name="Sydney Morrone" userId="0cc8d2e7-4c6a-4647-9c4a-071da5095792" providerId="ADAL" clId="{2C066298-391B-42A9-862A-2814B32ED872}" dt="2024-09-19T19:04:32.787" v="3416"/>
          <ac:spMkLst>
            <pc:docMk/>
            <pc:sldMk cId="2964780023" sldId="260"/>
            <ac:spMk id="11" creationId="{3783CA14-24A1-485C-8B30-D6A5D87987AD}"/>
          </ac:spMkLst>
        </pc:spChg>
        <pc:spChg chg="add del">
          <ac:chgData name="Sydney Morrone" userId="0cc8d2e7-4c6a-4647-9c4a-071da5095792" providerId="ADAL" clId="{2C066298-391B-42A9-862A-2814B32ED872}" dt="2024-09-19T18:59:14.976" v="3057" actId="26606"/>
          <ac:spMkLst>
            <pc:docMk/>
            <pc:sldMk cId="2964780023" sldId="260"/>
            <ac:spMk id="12" creationId="{E2384209-CB15-4CDF-9D31-C44FD9A3F20D}"/>
          </ac:spMkLst>
        </pc:spChg>
        <pc:spChg chg="add del">
          <ac:chgData name="Sydney Morrone" userId="0cc8d2e7-4c6a-4647-9c4a-071da5095792" providerId="ADAL" clId="{2C066298-391B-42A9-862A-2814B32ED872}" dt="2024-09-19T19:04:32.787" v="3416"/>
          <ac:spMkLst>
            <pc:docMk/>
            <pc:sldMk cId="2964780023" sldId="260"/>
            <ac:spMk id="13" creationId="{9A97C86A-04D6-40F7-AE84-31AB43E6A846}"/>
          </ac:spMkLst>
        </pc:spChg>
        <pc:spChg chg="add del">
          <ac:chgData name="Sydney Morrone" userId="0cc8d2e7-4c6a-4647-9c4a-071da5095792" providerId="ADAL" clId="{2C066298-391B-42A9-862A-2814B32ED872}" dt="2024-09-19T18:59:14.976" v="3057" actId="26606"/>
          <ac:spMkLst>
            <pc:docMk/>
            <pc:sldMk cId="2964780023" sldId="260"/>
            <ac:spMk id="14" creationId="{2633B3B5-CC90-43F0-8714-D31D1F3F0209}"/>
          </ac:spMkLst>
        </pc:spChg>
        <pc:spChg chg="add del">
          <ac:chgData name="Sydney Morrone" userId="0cc8d2e7-4c6a-4647-9c4a-071da5095792" providerId="ADAL" clId="{2C066298-391B-42A9-862A-2814B32ED872}" dt="2024-09-19T19:04:32.787" v="3416"/>
          <ac:spMkLst>
            <pc:docMk/>
            <pc:sldMk cId="2964780023" sldId="260"/>
            <ac:spMk id="15" creationId="{FF9F2414-84E8-453E-B1F3-389FDE8192D9}"/>
          </ac:spMkLst>
        </pc:spChg>
        <pc:spChg chg="add del">
          <ac:chgData name="Sydney Morrone" userId="0cc8d2e7-4c6a-4647-9c4a-071da5095792" providerId="ADAL" clId="{2C066298-391B-42A9-862A-2814B32ED872}" dt="2024-09-19T18:59:14.976" v="3057" actId="26606"/>
          <ac:spMkLst>
            <pc:docMk/>
            <pc:sldMk cId="2964780023" sldId="260"/>
            <ac:spMk id="16" creationId="{A8D57A06-A426-446D-B02C-A2DC6B62E45E}"/>
          </ac:spMkLst>
        </pc:spChg>
        <pc:spChg chg="add del">
          <ac:chgData name="Sydney Morrone" userId="0cc8d2e7-4c6a-4647-9c4a-071da5095792" providerId="ADAL" clId="{2C066298-391B-42A9-862A-2814B32ED872}" dt="2024-09-19T19:04:32.787" v="3416"/>
          <ac:spMkLst>
            <pc:docMk/>
            <pc:sldMk cId="2964780023" sldId="260"/>
            <ac:spMk id="17" creationId="{3ECA69A1-7536-43AC-85EF-C7106179F5ED}"/>
          </ac:spMkLst>
        </pc:spChg>
        <pc:spChg chg="add del">
          <ac:chgData name="Sydney Morrone" userId="0cc8d2e7-4c6a-4647-9c4a-071da5095792" providerId="ADAL" clId="{2C066298-391B-42A9-862A-2814B32ED872}" dt="2024-09-19T19:01:45.970" v="3203"/>
          <ac:spMkLst>
            <pc:docMk/>
            <pc:sldMk cId="2964780023" sldId="260"/>
            <ac:spMk id="18" creationId="{9A97C86A-04D6-40F7-AE84-31AB43E6A846}"/>
          </ac:spMkLst>
        </pc:spChg>
        <pc:spChg chg="add del">
          <ac:chgData name="Sydney Morrone" userId="0cc8d2e7-4c6a-4647-9c4a-071da5095792" providerId="ADAL" clId="{2C066298-391B-42A9-862A-2814B32ED872}" dt="2024-09-19T19:01:45.970" v="3203"/>
          <ac:spMkLst>
            <pc:docMk/>
            <pc:sldMk cId="2964780023" sldId="260"/>
            <ac:spMk id="19" creationId="{F3060C83-F051-4F0E-ABAD-AA0DFC48B218}"/>
          </ac:spMkLst>
        </pc:spChg>
        <pc:spChg chg="add del">
          <ac:chgData name="Sydney Morrone" userId="0cc8d2e7-4c6a-4647-9c4a-071da5095792" providerId="ADAL" clId="{2C066298-391B-42A9-862A-2814B32ED872}" dt="2024-09-19T19:01:45.970" v="3203"/>
          <ac:spMkLst>
            <pc:docMk/>
            <pc:sldMk cId="2964780023" sldId="260"/>
            <ac:spMk id="20" creationId="{FF9F2414-84E8-453E-B1F3-389FDE8192D9}"/>
          </ac:spMkLst>
        </pc:spChg>
        <pc:spChg chg="add del">
          <ac:chgData name="Sydney Morrone" userId="0cc8d2e7-4c6a-4647-9c4a-071da5095792" providerId="ADAL" clId="{2C066298-391B-42A9-862A-2814B32ED872}" dt="2024-09-19T19:01:45.970" v="3203"/>
          <ac:spMkLst>
            <pc:docMk/>
            <pc:sldMk cId="2964780023" sldId="260"/>
            <ac:spMk id="21" creationId="{83C98ABE-055B-441F-B07E-44F97F083C39}"/>
          </ac:spMkLst>
        </pc:spChg>
        <pc:spChg chg="add del">
          <ac:chgData name="Sydney Morrone" userId="0cc8d2e7-4c6a-4647-9c4a-071da5095792" providerId="ADAL" clId="{2C066298-391B-42A9-862A-2814B32ED872}" dt="2024-09-19T19:01:45.970" v="3203"/>
          <ac:spMkLst>
            <pc:docMk/>
            <pc:sldMk cId="2964780023" sldId="260"/>
            <ac:spMk id="22" creationId="{3ECA69A1-7536-43AC-85EF-C7106179F5ED}"/>
          </ac:spMkLst>
        </pc:spChg>
        <pc:spChg chg="add del">
          <ac:chgData name="Sydney Morrone" userId="0cc8d2e7-4c6a-4647-9c4a-071da5095792" providerId="ADAL" clId="{2C066298-391B-42A9-862A-2814B32ED872}" dt="2024-09-19T19:01:45.970" v="3203"/>
          <ac:spMkLst>
            <pc:docMk/>
            <pc:sldMk cId="2964780023" sldId="260"/>
            <ac:spMk id="23" creationId="{29FDB030-9B49-4CED-8CCD-4D99382388AC}"/>
          </ac:spMkLst>
        </pc:spChg>
        <pc:spChg chg="add del">
          <ac:chgData name="Sydney Morrone" userId="0cc8d2e7-4c6a-4647-9c4a-071da5095792" providerId="ADAL" clId="{2C066298-391B-42A9-862A-2814B32ED872}" dt="2024-09-19T19:01:45.970" v="3203"/>
          <ac:spMkLst>
            <pc:docMk/>
            <pc:sldMk cId="2964780023" sldId="260"/>
            <ac:spMk id="24" creationId="{3783CA14-24A1-485C-8B30-D6A5D87987AD}"/>
          </ac:spMkLst>
        </pc:spChg>
        <pc:spChg chg="add">
          <ac:chgData name="Sydney Morrone" userId="0cc8d2e7-4c6a-4647-9c4a-071da5095792" providerId="ADAL" clId="{2C066298-391B-42A9-862A-2814B32ED872}" dt="2024-09-19T19:06:16.209" v="3431" actId="26606"/>
          <ac:spMkLst>
            <pc:docMk/>
            <pc:sldMk cId="2964780023" sldId="260"/>
            <ac:spMk id="25" creationId="{F3060C83-F051-4F0E-ABAD-AA0DFC48B218}"/>
          </ac:spMkLst>
        </pc:spChg>
        <pc:spChg chg="add">
          <ac:chgData name="Sydney Morrone" userId="0cc8d2e7-4c6a-4647-9c4a-071da5095792" providerId="ADAL" clId="{2C066298-391B-42A9-862A-2814B32ED872}" dt="2024-09-19T19:06:16.209" v="3431" actId="26606"/>
          <ac:spMkLst>
            <pc:docMk/>
            <pc:sldMk cId="2964780023" sldId="260"/>
            <ac:spMk id="26" creationId="{83C98ABE-055B-441F-B07E-44F97F083C39}"/>
          </ac:spMkLst>
        </pc:spChg>
        <pc:spChg chg="add">
          <ac:chgData name="Sydney Morrone" userId="0cc8d2e7-4c6a-4647-9c4a-071da5095792" providerId="ADAL" clId="{2C066298-391B-42A9-862A-2814B32ED872}" dt="2024-09-19T19:06:16.209" v="3431" actId="26606"/>
          <ac:spMkLst>
            <pc:docMk/>
            <pc:sldMk cId="2964780023" sldId="260"/>
            <ac:spMk id="27" creationId="{29FDB030-9B49-4CED-8CCD-4D99382388AC}"/>
          </ac:spMkLst>
        </pc:spChg>
        <pc:spChg chg="add">
          <ac:chgData name="Sydney Morrone" userId="0cc8d2e7-4c6a-4647-9c4a-071da5095792" providerId="ADAL" clId="{2C066298-391B-42A9-862A-2814B32ED872}" dt="2024-09-19T19:06:16.209" v="3431" actId="26606"/>
          <ac:spMkLst>
            <pc:docMk/>
            <pc:sldMk cId="2964780023" sldId="260"/>
            <ac:spMk id="28" creationId="{3783CA14-24A1-485C-8B30-D6A5D87987AD}"/>
          </ac:spMkLst>
        </pc:spChg>
        <pc:spChg chg="add">
          <ac:chgData name="Sydney Morrone" userId="0cc8d2e7-4c6a-4647-9c4a-071da5095792" providerId="ADAL" clId="{2C066298-391B-42A9-862A-2814B32ED872}" dt="2024-09-19T19:06:16.209" v="3431" actId="26606"/>
          <ac:spMkLst>
            <pc:docMk/>
            <pc:sldMk cId="2964780023" sldId="260"/>
            <ac:spMk id="29" creationId="{9A97C86A-04D6-40F7-AE84-31AB43E6A846}"/>
          </ac:spMkLst>
        </pc:spChg>
        <pc:spChg chg="add">
          <ac:chgData name="Sydney Morrone" userId="0cc8d2e7-4c6a-4647-9c4a-071da5095792" providerId="ADAL" clId="{2C066298-391B-42A9-862A-2814B32ED872}" dt="2024-09-19T19:06:16.209" v="3431" actId="26606"/>
          <ac:spMkLst>
            <pc:docMk/>
            <pc:sldMk cId="2964780023" sldId="260"/>
            <ac:spMk id="30" creationId="{FF9F2414-84E8-453E-B1F3-389FDE8192D9}"/>
          </ac:spMkLst>
        </pc:spChg>
        <pc:spChg chg="add">
          <ac:chgData name="Sydney Morrone" userId="0cc8d2e7-4c6a-4647-9c4a-071da5095792" providerId="ADAL" clId="{2C066298-391B-42A9-862A-2814B32ED872}" dt="2024-09-19T19:06:16.209" v="3431" actId="26606"/>
          <ac:spMkLst>
            <pc:docMk/>
            <pc:sldMk cId="2964780023" sldId="260"/>
            <ac:spMk id="31" creationId="{3ECA69A1-7536-43AC-85EF-C7106179F5ED}"/>
          </ac:spMkLst>
        </pc:spChg>
        <pc:picChg chg="add mod">
          <ac:chgData name="Sydney Morrone" userId="0cc8d2e7-4c6a-4647-9c4a-071da5095792" providerId="ADAL" clId="{2C066298-391B-42A9-862A-2814B32ED872}" dt="2024-09-19T18:59:14.995" v="3058" actId="26606"/>
          <ac:picMkLst>
            <pc:docMk/>
            <pc:sldMk cId="2964780023" sldId="260"/>
            <ac:picMk id="5" creationId="{7C443907-8F21-7AE7-A441-36154E11092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087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" name="Google Shape;1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" name="Google Shape;2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8698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" name="Google Shape;2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57329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" name="Google Shape;2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4399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C8184-1C23-87B5-2252-E362C35A13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7990D9-8EF6-8524-917B-46030EA06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5EF285-4161-1EBB-B35D-64E5C96DB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FB7311-D109-4A0B-BC12-D4E57EE6A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E37B7-2A86-A7D1-4D58-DDC30C6FE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733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C7E62-0AF9-5871-ED3A-8425ECDD0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769BD-D354-32FE-B89F-61822CB28A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E6C78C-A26D-1790-5FB6-366D0AAEB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D839D-685A-80AD-4DDB-AF97A6F9D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783EB5-A345-3F69-5D97-5B8EB4267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989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5DE12E-3D4D-291C-7096-34EB79378B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1C8945-4E5C-F84F-BB20-26E339F129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B4FEF9-F688-3B24-4191-2B3F29FFE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E9BF2B-21BD-FFB2-07E9-86CA2D3EA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228B7-3192-2A3F-B57B-014F397BC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022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 Background - Custom Image" type="twoObj">
  <p:cSld name="Dark Background - Custom Imag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92584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Background - Diamond H." type="obj">
  <p:cSld name="Light Background - Diamond H.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882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005FD-43E7-3AF9-8A94-3CC3FAEFD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EB51C-0CA6-C42A-B26E-1EA593C89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8B4D52-F8C4-7E25-73E7-663819A74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138BC-EDDC-6F80-7E0D-53F2589BE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1E0C95-B15B-D8D6-9EB6-D4206C3C7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224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F8475-727F-702D-A4A5-8C3BD59E8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2394D7-BA5A-13C5-F6D7-FB8032E714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D7AD5F-E204-7FFD-3EFB-83E2C124A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6EBDA-1470-D2D9-5310-34AC0BBB5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55927-A320-941D-DA2E-1DA09E500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172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FF4D2-96C6-1349-029C-C99D7A23C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61EF3-D1EA-3E1C-C32B-38D0D0B0C6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1B4EBF-196C-B78B-8C57-0D30126E8C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FB3E2C-A3D0-F599-0898-713CC9B43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B265C8-44A0-9C8C-ADF9-FB3960A32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E094FB-FF52-B278-5DD9-436605B4D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757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53FC9-6061-A1F2-70DC-5175AAC31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49BFC6-5074-D069-0903-2F9A0844D0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3A8A29-5B61-9431-E351-ADB22721D6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BB98ED-1B7E-ACF9-AED8-8336593A21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E3BEAA-F42E-01F2-2679-4968F49227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61E5DB-7D6D-5DC8-A13E-8303983F8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365CBF-1DCD-A1F1-5FE4-A9F23DED0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AD3C67-D877-02DA-0BEC-AD20DE005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270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EBA4F-A9D0-7CFF-516F-2E2C36F02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EEAAD2-2861-2F09-CEC3-3575CD1CB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8D4FD4-C57C-6FF1-ECAA-735C8784D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45290C-10F8-7A35-A397-DD26DED71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740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878577-27F0-F656-9636-A798111E8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C03588-2E23-C894-405A-E718CB5D8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A4ADB8-FD1C-C40C-06BA-E82F54444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265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A15A7-2464-E222-C1D4-5C171ECAC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75A1C-DEF5-CA17-B34E-59752C9C9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53DC20-49E3-22C8-FF18-6BA2DCA1EF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31A96C-17A3-463B-1562-50FC64312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BC11BD-138B-232A-6191-755DF327D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0FABE4-B291-878E-A0BE-DF4F12CA7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07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77CE7-692E-266A-7339-6FFB124DB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B5BFA4-FF23-8D86-25FB-B092B9A7A0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242851-3CCD-322D-373B-C8E5C48AF6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F8DD4D-C54E-37ED-1418-D6CFD9031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6957DD-DE47-4ABD-2B9D-1F0767320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5F186E-8CD9-21B5-FA02-2877A5CEA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29562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35791B-7A9A-C66B-0963-62207CF6F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05CFA0-3CF2-115F-A760-C83D1226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C26E2-A4F8-ECFC-68D6-5A7FB50FC5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955430-529C-2296-A127-269BB4FDA2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B3491-97B6-A477-2EE0-CC35A26B78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073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3" name="Rectangle 92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640080" y="329184"/>
            <a:ext cx="6894576" cy="1783080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 algn="l">
              <a:spcAft>
                <a:spcPts val="0"/>
              </a:spcAft>
              <a:buClr>
                <a:schemeClr val="dk1"/>
              </a:buClr>
              <a:buSzPts val="6000"/>
            </a:pPr>
            <a:r>
              <a:rPr lang="en-US" sz="3800"/>
              <a:t>Humboldt Area Foundation + Wild Rivers Community Foundation</a:t>
            </a:r>
          </a:p>
        </p:txBody>
      </p:sp>
      <p:sp>
        <p:nvSpPr>
          <p:cNvPr id="94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640080" y="2706624"/>
            <a:ext cx="6894576" cy="3483864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lv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400"/>
            </a:pPr>
            <a:endParaRPr lang="en-US" sz="1900" dirty="0"/>
          </a:p>
          <a:p>
            <a:pPr lv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400"/>
            </a:pPr>
            <a:r>
              <a:rPr lang="en-US" sz="1900" dirty="0"/>
              <a:t>Serving students from Humboldt, Del Norte, Trinity counties in CA, and Curry county, OR.</a:t>
            </a:r>
          </a:p>
          <a:p>
            <a:pPr lv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400"/>
            </a:pPr>
            <a:endParaRPr lang="en-US" sz="1900" dirty="0"/>
          </a:p>
          <a:p>
            <a:pPr lv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400"/>
            </a:pPr>
            <a:endParaRPr lang="en-US" sz="1900" dirty="0"/>
          </a:p>
          <a:p>
            <a:pPr lv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400"/>
            </a:pPr>
            <a:endParaRPr lang="en-US" sz="1900" dirty="0"/>
          </a:p>
          <a:p>
            <a:pPr lv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400"/>
            </a:pPr>
            <a:endParaRPr lang="en-US" sz="1900" dirty="0"/>
          </a:p>
          <a:p>
            <a:pPr lv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400"/>
            </a:pPr>
            <a:endParaRPr lang="en-US" sz="1900" dirty="0"/>
          </a:p>
          <a:p>
            <a:pPr lv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400"/>
            </a:pPr>
            <a:r>
              <a:rPr lang="en-US" sz="1900" dirty="0"/>
              <a:t>Sydney Morrone</a:t>
            </a:r>
          </a:p>
          <a:p>
            <a:pPr lv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400"/>
            </a:pPr>
            <a:r>
              <a:rPr lang="en-US" sz="1900" dirty="0"/>
              <a:t>Grants and Scholarships Manager</a:t>
            </a:r>
          </a:p>
        </p:txBody>
      </p:sp>
      <p:pic>
        <p:nvPicPr>
          <p:cNvPr id="3" name="Picture 2" descr="A cartoon of a person in a hat&#10;&#10;Description automatically generated">
            <a:extLst>
              <a:ext uri="{FF2B5EF4-FFF2-40B4-BE49-F238E27FC236}">
                <a16:creationId xmlns:a16="http://schemas.microsoft.com/office/drawing/2014/main" id="{BB0547CF-CBD9-FB13-7DCB-BC7D7CB249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0667" y="426081"/>
            <a:ext cx="3294687" cy="3957581"/>
          </a:xfrm>
          <a:prstGeom prst="rect">
            <a:avLst/>
          </a:prstGeom>
        </p:spPr>
      </p:pic>
      <p:pic>
        <p:nvPicPr>
          <p:cNvPr id="5" name="Picture 4" descr="A close-up of a logo&#10;&#10;Description automatically generated">
            <a:extLst>
              <a:ext uri="{FF2B5EF4-FFF2-40B4-BE49-F238E27FC236}">
                <a16:creationId xmlns:a16="http://schemas.microsoft.com/office/drawing/2014/main" id="{ECC006C9-B040-C1D8-00DA-6006E6A116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0046" y="4383662"/>
            <a:ext cx="3995928" cy="161835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4CF609-66D2-4822-9CA0-6BA861B4468E}"/>
              </a:ext>
            </a:extLst>
          </p:cNvPr>
          <p:cNvSpPr txBox="1"/>
          <p:nvPr/>
        </p:nvSpPr>
        <p:spPr>
          <a:xfrm>
            <a:off x="1863969" y="2473570"/>
            <a:ext cx="82061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dk1"/>
                </a:solidFill>
                <a:latin typeface="Arial Black" panose="020B060402020202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585109341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DF66CB0-1AD6-4D8C-BE70-897ADA64FE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4C3B26D-D43F-467B-B943-E20A45E78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799"/>
            <a:ext cx="6802718" cy="54864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595F96-421E-ABB9-23AE-6862F1502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274" y="1063256"/>
            <a:ext cx="5624624" cy="109721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200" dirty="0"/>
              <a:t>What is Scholarship Finder?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524817-44BF-A78B-770E-ED0F6309E5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35801" y="2447337"/>
            <a:ext cx="5475266" cy="315602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700" dirty="0"/>
              <a:t>A program of HAF+WRCF – dedicated to providing higher education access for students in our region.</a:t>
            </a:r>
          </a:p>
          <a:p>
            <a:r>
              <a:rPr lang="en-US" sz="1700" dirty="0"/>
              <a:t>A “one-stop shop” </a:t>
            </a:r>
          </a:p>
          <a:p>
            <a:pPr lvl="1"/>
            <a:r>
              <a:rPr lang="en-US" sz="1700" dirty="0"/>
              <a:t>Scholarship Finder is a local hub for scholarships offered within our community.</a:t>
            </a:r>
          </a:p>
          <a:p>
            <a:r>
              <a:rPr lang="en-US" sz="1700" dirty="0"/>
              <a:t>Home to over 200 local scholarship opportunities through our Universal Application, funded by Donors here in our region. </a:t>
            </a:r>
          </a:p>
          <a:p>
            <a:r>
              <a:rPr lang="en-US" sz="1700" dirty="0"/>
              <a:t>We support students access to education by giving out just under $1,000,000, annually.</a:t>
            </a:r>
          </a:p>
          <a:p>
            <a:endParaRPr lang="en-US" sz="1700" dirty="0">
              <a:solidFill>
                <a:srgbClr val="595959"/>
              </a:solidFill>
            </a:endParaRPr>
          </a:p>
        </p:txBody>
      </p:sp>
      <p:pic>
        <p:nvPicPr>
          <p:cNvPr id="8" name="Picture 7" descr="A cartoon of a person in a hat&#10;&#10;Description automatically generated">
            <a:extLst>
              <a:ext uri="{FF2B5EF4-FFF2-40B4-BE49-F238E27FC236}">
                <a16:creationId xmlns:a16="http://schemas.microsoft.com/office/drawing/2014/main" id="{9BC2E226-8EAF-0CB1-E3E4-82D04A2FB0B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37" r="4907"/>
          <a:stretch/>
        </p:blipFill>
        <p:spPr>
          <a:xfrm>
            <a:off x="7539899" y="685801"/>
            <a:ext cx="4117787" cy="54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943633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49FB5C3-7336-4FE0-A30C-CC0A3646D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9A6B5CE-CB1D-48EE-8B43-E952235C8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3F3EAA5-4E15-400B-BBA3-82B3F49A21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2BA2E40-BE9B-4C54-9CDD-40EE804CCE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0DA909B4-15FF-46A6-8A7F-7AEF977FE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517897"/>
            <a:ext cx="11111729" cy="58579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E819233-C97D-E8DE-BE8F-187C9ECE9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025" y="922644"/>
            <a:ext cx="5040285" cy="1169585"/>
          </a:xfrm>
        </p:spPr>
        <p:txBody>
          <a:bodyPr anchor="b">
            <a:normAutofit/>
          </a:bodyPr>
          <a:lstStyle/>
          <a:p>
            <a:r>
              <a:rPr lang="en-US" sz="3700"/>
              <a:t>So, what does that mean?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55714" y="2263365"/>
            <a:ext cx="49377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D956496-B158-9C08-0B26-E9E8F01D9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715" y="2508105"/>
            <a:ext cx="5040285" cy="3632493"/>
          </a:xfrm>
        </p:spPr>
        <p:txBody>
          <a:bodyPr anchor="ctr">
            <a:normAutofit/>
          </a:bodyPr>
          <a:lstStyle/>
          <a:p>
            <a:r>
              <a:rPr lang="en-US" sz="2000"/>
              <a:t>Our Universal Application is ONE scholarship application for nearly 200 opportunities</a:t>
            </a:r>
          </a:p>
          <a:p>
            <a:r>
              <a:rPr lang="en-US" sz="2000"/>
              <a:t>Application dates: </a:t>
            </a:r>
            <a:r>
              <a:rPr lang="en-US" sz="2000" b="1" i="1" u="sng"/>
              <a:t>January 15 – March 3, 2025</a:t>
            </a:r>
          </a:p>
          <a:p>
            <a:r>
              <a:rPr lang="en-US" sz="2000"/>
              <a:t>Prepare using our Scholarship Workbook!</a:t>
            </a:r>
          </a:p>
          <a:p>
            <a:pPr lvl="1"/>
            <a:r>
              <a:rPr lang="en-US" sz="2000"/>
              <a:t>Available at hafoundation.org, or stop by our table in the gym to grab a copy.</a:t>
            </a:r>
          </a:p>
          <a:p>
            <a:r>
              <a:rPr lang="en-US" sz="2000"/>
              <a:t>Recipients will have their funds sent directly to their school for the upcoming academic year.</a:t>
            </a:r>
          </a:p>
        </p:txBody>
      </p:sp>
      <p:pic>
        <p:nvPicPr>
          <p:cNvPr id="5" name="Picture 4" descr="A cartoon character in a hat&#10;&#10;Description automatically generated">
            <a:extLst>
              <a:ext uri="{FF2B5EF4-FFF2-40B4-BE49-F238E27FC236}">
                <a16:creationId xmlns:a16="http://schemas.microsoft.com/office/drawing/2014/main" id="{5CB4BD21-7903-F659-B54F-E909743469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6667" y="978564"/>
            <a:ext cx="4389120" cy="2172614"/>
          </a:xfrm>
          <a:prstGeom prst="rect">
            <a:avLst/>
          </a:prstGeom>
        </p:spPr>
      </p:pic>
      <p:pic>
        <p:nvPicPr>
          <p:cNvPr id="3" name="Picture 2" descr="A black and blue sign with text&#10;&#10;Description automatically generated">
            <a:extLst>
              <a:ext uri="{FF2B5EF4-FFF2-40B4-BE49-F238E27FC236}">
                <a16:creationId xmlns:a16="http://schemas.microsoft.com/office/drawing/2014/main" id="{341FFE97-7192-3735-FC08-BB9394DAB1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6667" y="3916513"/>
            <a:ext cx="4389120" cy="189829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1739CA5-F0F5-48E1-8E8C-F24B71827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3EAD2937-F230-41D4-B9C5-975B129BF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CD444A3-C338-4886-B7F1-4BA2AF46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3F2FAD-034C-EE7B-BB90-8F2297B4E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656" y="1444741"/>
            <a:ext cx="9357865" cy="1041901"/>
          </a:xfrm>
        </p:spPr>
        <p:txBody>
          <a:bodyPr>
            <a:normAutofit/>
          </a:bodyPr>
          <a:lstStyle/>
          <a:p>
            <a:r>
              <a:rPr lang="en-US" sz="4000"/>
              <a:t>Our Scholarship Opportunities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9061B5-9232-5E65-5382-C738D273BA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52656" y="2701427"/>
            <a:ext cx="4483324" cy="2699968"/>
          </a:xfrm>
        </p:spPr>
        <p:txBody>
          <a:bodyPr>
            <a:normAutofit/>
          </a:bodyPr>
          <a:lstStyle/>
          <a:p>
            <a:r>
              <a:rPr lang="en-US" sz="1600">
                <a:latin typeface="Aptos" panose="020B0004020202020204" pitchFamily="34" charset="0"/>
              </a:rPr>
              <a:t>Students can be headed to a </a:t>
            </a:r>
            <a:r>
              <a:rPr lang="en-US" sz="1600" b="1">
                <a:latin typeface="Aptos" panose="020B0004020202020204" pitchFamily="34" charset="0"/>
              </a:rPr>
              <a:t>trade/vocational program, community college, or a four-year university.</a:t>
            </a:r>
          </a:p>
          <a:p>
            <a:r>
              <a:rPr lang="en-US" sz="1600">
                <a:latin typeface="Aptos" panose="020B0004020202020204" pitchFamily="34" charset="0"/>
              </a:rPr>
              <a:t>Students can be </a:t>
            </a:r>
            <a:r>
              <a:rPr lang="en-US" sz="1600" b="1">
                <a:latin typeface="Aptos" panose="020B0004020202020204" pitchFamily="34" charset="0"/>
              </a:rPr>
              <a:t>from any school</a:t>
            </a:r>
            <a:r>
              <a:rPr lang="en-US" sz="1600">
                <a:latin typeface="Aptos" panose="020B0004020202020204" pitchFamily="34" charset="0"/>
              </a:rPr>
              <a:t>, heading to Cal Poly Humboldt or College of the Redwoods.</a:t>
            </a:r>
          </a:p>
          <a:p>
            <a:r>
              <a:rPr lang="en-US" sz="1600">
                <a:latin typeface="Aptos" panose="020B0004020202020204" pitchFamily="34" charset="0"/>
              </a:rPr>
              <a:t>Students can be </a:t>
            </a:r>
            <a:r>
              <a:rPr lang="en-US" sz="1600" b="1">
                <a:latin typeface="Aptos" panose="020B0004020202020204" pitchFamily="34" charset="0"/>
              </a:rPr>
              <a:t>from a specific high school, </a:t>
            </a:r>
            <a:r>
              <a:rPr lang="en-US" sz="1600">
                <a:latin typeface="Aptos" panose="020B0004020202020204" pitchFamily="34" charset="0"/>
              </a:rPr>
              <a:t>heading out of the area.</a:t>
            </a:r>
          </a:p>
          <a:p>
            <a:r>
              <a:rPr lang="en-US" sz="1600">
                <a:latin typeface="Aptos" panose="020B0004020202020204" pitchFamily="34" charset="0"/>
              </a:rPr>
              <a:t>Students </a:t>
            </a:r>
            <a:r>
              <a:rPr lang="en-US" sz="1600" b="1">
                <a:latin typeface="Aptos" panose="020B0004020202020204" pitchFamily="34" charset="0"/>
              </a:rPr>
              <a:t>do not</a:t>
            </a:r>
            <a:r>
              <a:rPr lang="en-US" sz="1600">
                <a:latin typeface="Aptos" panose="020B0004020202020204" pitchFamily="34" charset="0"/>
              </a:rPr>
              <a:t> have to know where they are going to school at the time of application.</a:t>
            </a:r>
          </a:p>
          <a:p>
            <a:endParaRPr lang="en-US" sz="1600">
              <a:latin typeface="Aptos" panose="020B00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12C891-3A42-EE2B-9454-5468E07B30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6020" y="2701427"/>
            <a:ext cx="4554501" cy="2699968"/>
          </a:xfrm>
        </p:spPr>
        <p:txBody>
          <a:bodyPr>
            <a:normAutofit/>
          </a:bodyPr>
          <a:lstStyle/>
          <a:p>
            <a:r>
              <a:rPr lang="en-US" sz="2000">
                <a:latin typeface="Aptos" panose="020B0004020202020204" pitchFamily="34" charset="0"/>
              </a:rPr>
              <a:t>Students are </a:t>
            </a:r>
            <a:r>
              <a:rPr lang="en-US" sz="2000" b="1">
                <a:latin typeface="Aptos" panose="020B0004020202020204" pitchFamily="34" charset="0"/>
              </a:rPr>
              <a:t>not limited </a:t>
            </a:r>
            <a:r>
              <a:rPr lang="en-US" sz="2000">
                <a:latin typeface="Aptos" panose="020B0004020202020204" pitchFamily="34" charset="0"/>
              </a:rPr>
              <a:t>to studying a specific major.</a:t>
            </a:r>
          </a:p>
          <a:p>
            <a:r>
              <a:rPr lang="en-US" sz="2000">
                <a:latin typeface="Aptos" panose="020B0004020202020204" pitchFamily="34" charset="0"/>
              </a:rPr>
              <a:t>Students with </a:t>
            </a:r>
            <a:r>
              <a:rPr lang="en-US" sz="2000" b="1">
                <a:latin typeface="Aptos" panose="020B0004020202020204" pitchFamily="34" charset="0"/>
              </a:rPr>
              <a:t>all GPA’s </a:t>
            </a:r>
            <a:r>
              <a:rPr lang="en-US" sz="2000">
                <a:latin typeface="Aptos" panose="020B0004020202020204" pitchFamily="34" charset="0"/>
              </a:rPr>
              <a:t>are encouraged to apply.</a:t>
            </a:r>
          </a:p>
          <a:p>
            <a:r>
              <a:rPr lang="en-US" sz="2000">
                <a:latin typeface="Aptos" panose="020B0004020202020204" pitchFamily="34" charset="0"/>
              </a:rPr>
              <a:t>Students </a:t>
            </a:r>
            <a:r>
              <a:rPr lang="en-US" sz="2000" b="1">
                <a:latin typeface="Aptos" panose="020B0004020202020204" pitchFamily="34" charset="0"/>
              </a:rPr>
              <a:t>do not need </a:t>
            </a:r>
            <a:r>
              <a:rPr lang="en-US" sz="2000">
                <a:latin typeface="Aptos" panose="020B0004020202020204" pitchFamily="34" charset="0"/>
              </a:rPr>
              <a:t>to apply for FAFSA.</a:t>
            </a:r>
          </a:p>
          <a:p>
            <a:r>
              <a:rPr lang="en-US" sz="2000">
                <a:latin typeface="Aptos" panose="020B0004020202020204" pitchFamily="34" charset="0"/>
              </a:rPr>
              <a:t>Students are encouraged to </a:t>
            </a:r>
            <a:r>
              <a:rPr lang="en-US" sz="2000" b="1">
                <a:latin typeface="Aptos" panose="020B0004020202020204" pitchFamily="34" charset="0"/>
              </a:rPr>
              <a:t>re-apply every year</a:t>
            </a:r>
            <a:r>
              <a:rPr lang="en-US" sz="2000">
                <a:latin typeface="Aptos" panose="020B0004020202020204" pitchFamily="34" charset="0"/>
              </a:rPr>
              <a:t>!</a:t>
            </a:r>
          </a:p>
          <a:p>
            <a:endParaRPr lang="en-US" sz="2000">
              <a:latin typeface="Aptos" panose="020B0004020202020204" pitchFamily="34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ign with a cartoon character and trees&#10;&#10;Description automatically generated">
            <a:extLst>
              <a:ext uri="{FF2B5EF4-FFF2-40B4-BE49-F238E27FC236}">
                <a16:creationId xmlns:a16="http://schemas.microsoft.com/office/drawing/2014/main" id="{7C443907-8F21-7AE7-A441-36154E1109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1765" y="643467"/>
            <a:ext cx="7188470" cy="5571065"/>
          </a:xfrm>
          <a:prstGeom prst="rect">
            <a:avLst/>
          </a:prstGeom>
          <a:ln>
            <a:noFill/>
          </a:ln>
        </p:spPr>
      </p:pic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7800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7"/>
          <p:cNvPicPr preferRelativeResize="0"/>
          <p:nvPr/>
        </p:nvPicPr>
        <p:blipFill rotWithShape="1">
          <a:blip r:embed="rId3">
            <a:alphaModFix/>
          </a:blip>
          <a:srcRect l="16771" r="16771"/>
          <a:stretch/>
        </p:blipFill>
        <p:spPr>
          <a:xfrm>
            <a:off x="6299200" y="0"/>
            <a:ext cx="5889539" cy="5908072"/>
          </a:xfrm>
          <a:prstGeom prst="diamond">
            <a:avLst/>
          </a:prstGeom>
          <a:noFill/>
          <a:ln>
            <a:noFill/>
          </a:ln>
        </p:spPr>
      </p:pic>
      <p:sp>
        <p:nvSpPr>
          <p:cNvPr id="17" name="Google Shape;17;p7"/>
          <p:cNvSpPr txBox="1"/>
          <p:nvPr/>
        </p:nvSpPr>
        <p:spPr>
          <a:xfrm>
            <a:off x="6299200" y="6275832"/>
            <a:ext cx="560628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Morgan McBroom, Assoc. Director Student Services Financial Aid|  </a:t>
            </a:r>
            <a:r>
              <a:rPr lang="en-US" sz="1200" b="1" i="0" u="none" strike="noStrike" cap="none" dirty="0">
                <a:solidFill>
                  <a:schemeClr val="lt1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Sept. 2024</a:t>
            </a:r>
            <a:endParaRPr dirty="0"/>
          </a:p>
        </p:txBody>
      </p:sp>
      <p:sp>
        <p:nvSpPr>
          <p:cNvPr id="18" name="Google Shape;18;p7"/>
          <p:cNvSpPr txBox="1"/>
          <p:nvPr/>
        </p:nvSpPr>
        <p:spPr>
          <a:xfrm>
            <a:off x="146573" y="2184665"/>
            <a:ext cx="6488689" cy="2762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sz="4600" u="none" strike="noStrike" cap="none" dirty="0">
                <a:solidFill>
                  <a:schemeClr val="lt1"/>
                </a:solidFill>
                <a:latin typeface="Arial Black" panose="020B0604020202020204" pitchFamily="34" charset="0"/>
                <a:ea typeface="Montserrat Black"/>
                <a:cs typeface="Arial Black" panose="020B0604020202020204" pitchFamily="34" charset="0"/>
                <a:sym typeface="Montserrat Black"/>
              </a:rPr>
              <a:t>Other </a:t>
            </a:r>
            <a:r>
              <a:rPr lang="en-US" sz="4600" dirty="0">
                <a:solidFill>
                  <a:schemeClr val="lt1"/>
                </a:solidFill>
                <a:latin typeface="Arial Black" panose="020B0604020202020204" pitchFamily="34" charset="0"/>
                <a:ea typeface="Montserrat Black"/>
                <a:cs typeface="Arial Black" panose="020B0604020202020204" pitchFamily="34" charset="0"/>
                <a:sym typeface="Montserrat Black"/>
              </a:rPr>
              <a:t>Scholarships &amp; Resources</a:t>
            </a:r>
            <a:endParaRPr lang="en-US" sz="4600" dirty="0">
              <a:latin typeface="Arial Black" panose="020B0604020202020204" pitchFamily="34" charset="0"/>
              <a:ea typeface="Montserrat Black"/>
              <a:cs typeface="Arial Black" panose="020B0604020202020204" pitchFamily="34" charset="0"/>
              <a:sym typeface="Montserrat Black"/>
            </a:endParaRPr>
          </a:p>
        </p:txBody>
      </p:sp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body" idx="1"/>
          </p:nvPr>
        </p:nvSpPr>
        <p:spPr>
          <a:xfrm>
            <a:off x="1215320" y="1688571"/>
            <a:ext cx="9437986" cy="43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marR="203200" lvl="0" indent="-2895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45"/>
              </a:buClr>
              <a:buSzPts val="2400"/>
              <a:buFont typeface="Lexend"/>
              <a:buChar char="●"/>
            </a:pPr>
            <a:r>
              <a:rPr lang="en-US" sz="2400" b="1" dirty="0">
                <a:solidFill>
                  <a:schemeClr val="dk1"/>
                </a:solidFill>
                <a:latin typeface="Avenir Black" panose="02000503020000020003" pitchFamily="2" charset="0"/>
                <a:ea typeface="Lexend ExtraBold"/>
                <a:cs typeface="Arial Black" panose="020B0604020202020204" pitchFamily="34" charset="0"/>
                <a:sym typeface="Lexend ExtraBold"/>
              </a:rPr>
              <a:t>Humboldt Scholarships </a:t>
            </a:r>
            <a:r>
              <a:rPr lang="en-US" sz="2400" b="1" dirty="0">
                <a:solidFill>
                  <a:schemeClr val="dk1"/>
                </a:solidFill>
                <a:latin typeface="Arial Black" panose="020B0604020202020204" pitchFamily="34" charset="0"/>
                <a:ea typeface="Lexend Black"/>
                <a:cs typeface="Arial Black" panose="020B0604020202020204" pitchFamily="34" charset="0"/>
                <a:sym typeface="Lexend"/>
              </a:rPr>
              <a:t>– </a:t>
            </a:r>
            <a:r>
              <a:rPr lang="en-US" sz="2400" b="1" dirty="0">
                <a:solidFill>
                  <a:schemeClr val="dk1"/>
                </a:solidFill>
                <a:latin typeface="Avenir Medium" panose="02000503020000020003" pitchFamily="2" charset="0"/>
                <a:ea typeface="Lexend Black"/>
                <a:cs typeface="Arial Black" panose="020B0604020202020204" pitchFamily="34" charset="0"/>
                <a:sym typeface="Lexend"/>
              </a:rPr>
              <a:t>November 15</a:t>
            </a:r>
            <a:r>
              <a:rPr lang="en-US" sz="2400" b="1" baseline="30000" dirty="0">
                <a:solidFill>
                  <a:schemeClr val="dk1"/>
                </a:solidFill>
                <a:latin typeface="Avenir Medium" panose="02000503020000020003" pitchFamily="2" charset="0"/>
                <a:ea typeface="Lexend Black"/>
                <a:cs typeface="Arial Black" panose="020B0604020202020204" pitchFamily="34" charset="0"/>
                <a:sym typeface="Lexend"/>
              </a:rPr>
              <a:t>th</a:t>
            </a:r>
            <a:r>
              <a:rPr lang="en-US" sz="2400" b="1" dirty="0">
                <a:solidFill>
                  <a:schemeClr val="dk1"/>
                </a:solidFill>
                <a:latin typeface="Avenir Medium" panose="02000503020000020003" pitchFamily="2" charset="0"/>
                <a:ea typeface="Lexend Black"/>
                <a:cs typeface="Arial Black" panose="020B0604020202020204" pitchFamily="34" charset="0"/>
                <a:sym typeface="Lexend"/>
              </a:rPr>
              <a:t>, 2024 to January 31</a:t>
            </a:r>
            <a:r>
              <a:rPr lang="en-US" sz="2400" b="1" baseline="30000" dirty="0">
                <a:solidFill>
                  <a:schemeClr val="dk1"/>
                </a:solidFill>
                <a:latin typeface="Avenir Medium" panose="02000503020000020003" pitchFamily="2" charset="0"/>
                <a:ea typeface="Lexend Black"/>
                <a:cs typeface="Arial Black" panose="020B0604020202020204" pitchFamily="34" charset="0"/>
                <a:sym typeface="Lexend"/>
              </a:rPr>
              <a:t>st</a:t>
            </a:r>
            <a:r>
              <a:rPr lang="en-US" sz="2400" b="1" dirty="0">
                <a:solidFill>
                  <a:schemeClr val="dk1"/>
                </a:solidFill>
                <a:latin typeface="Avenir Medium" panose="02000503020000020003" pitchFamily="2" charset="0"/>
                <a:ea typeface="Lexend Black"/>
                <a:cs typeface="Arial Black" panose="020B0604020202020204" pitchFamily="34" charset="0"/>
                <a:sym typeface="Lexend"/>
              </a:rPr>
              <a:t>, 2025 </a:t>
            </a:r>
            <a:r>
              <a:rPr lang="en-US" sz="2400" dirty="0">
                <a:solidFill>
                  <a:schemeClr val="dk1"/>
                </a:solidFill>
                <a:latin typeface="Avenir Medium" panose="02000503020000020003" pitchFamily="2" charset="0"/>
                <a:ea typeface="Lexend Black"/>
                <a:cs typeface="Arial Black" panose="020B0604020202020204" pitchFamily="34" charset="0"/>
                <a:sym typeface="Lexend"/>
              </a:rPr>
              <a:t>Encourage admitted students to complete their application through the </a:t>
            </a:r>
            <a:r>
              <a:rPr lang="en-US" sz="2400" dirty="0" err="1">
                <a:solidFill>
                  <a:schemeClr val="dk1"/>
                </a:solidFill>
                <a:latin typeface="Avenir Medium" panose="02000503020000020003" pitchFamily="2" charset="0"/>
                <a:ea typeface="Lexend Black"/>
                <a:cs typeface="Arial Black" panose="020B0604020202020204" pitchFamily="34" charset="0"/>
                <a:sym typeface="Lexend"/>
              </a:rPr>
              <a:t>MyHumboldt</a:t>
            </a:r>
            <a:r>
              <a:rPr lang="en-US" sz="2400" dirty="0">
                <a:solidFill>
                  <a:schemeClr val="dk1"/>
                </a:solidFill>
                <a:latin typeface="Avenir Medium" panose="02000503020000020003" pitchFamily="2" charset="0"/>
                <a:ea typeface="Lexend Black"/>
                <a:cs typeface="Arial Black" panose="020B0604020202020204" pitchFamily="34" charset="0"/>
                <a:sym typeface="Lexend"/>
              </a:rPr>
              <a:t> Applicant Portal page.</a:t>
            </a:r>
            <a:endParaRPr lang="en-US" sz="2400" b="1" dirty="0">
              <a:solidFill>
                <a:schemeClr val="dk1"/>
              </a:solidFill>
              <a:latin typeface="Avenir Black" panose="02000503020000020003" pitchFamily="2" charset="0"/>
              <a:ea typeface="Lexend Black"/>
              <a:cs typeface="Arial Black" panose="020B0604020202020204" pitchFamily="34" charset="0"/>
              <a:sym typeface="Lexend"/>
            </a:endParaRPr>
          </a:p>
          <a:p>
            <a:pPr marL="365760" marR="203200" lvl="0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C45"/>
              </a:buClr>
              <a:buSzPts val="2400"/>
              <a:buFont typeface="Lexend"/>
              <a:buChar char="●"/>
            </a:pPr>
            <a:r>
              <a:rPr lang="en-US" sz="2400" b="1" dirty="0">
                <a:solidFill>
                  <a:schemeClr val="dk1"/>
                </a:solidFill>
                <a:latin typeface="Avenir Black" panose="02000503020000020003" pitchFamily="2" charset="0"/>
                <a:ea typeface="Lexend Black"/>
                <a:cs typeface="Arial Black" panose="020B0604020202020204" pitchFamily="34" charset="0"/>
                <a:sym typeface="Lexend"/>
              </a:rPr>
              <a:t>The Humboldt First – </a:t>
            </a:r>
            <a:r>
              <a:rPr lang="en-US" sz="2400" dirty="0">
                <a:solidFill>
                  <a:schemeClr val="dk1"/>
                </a:solidFill>
                <a:latin typeface="Avenir Medium" panose="02000503020000020003" pitchFamily="2" charset="0"/>
                <a:ea typeface="Lexend Black"/>
                <a:cs typeface="Arial Black" panose="020B0604020202020204" pitchFamily="34" charset="0"/>
                <a:sym typeface="Lexend"/>
              </a:rPr>
              <a:t>Available to Del Norte, Humboldt, Mendo, and Trinity county students, no financial aid application required…but strongly encouraged.</a:t>
            </a:r>
          </a:p>
          <a:p>
            <a:pPr marL="365760" marR="203200" lvl="0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C45"/>
              </a:buClr>
              <a:buSzPts val="2400"/>
              <a:buFont typeface="Lexend"/>
              <a:buChar char="●"/>
            </a:pPr>
            <a:r>
              <a:rPr lang="en-US" sz="2400" b="1" dirty="0">
                <a:solidFill>
                  <a:schemeClr val="dk1"/>
                </a:solidFill>
                <a:latin typeface="Avenir Medium" panose="02000503020000020003" pitchFamily="2" charset="0"/>
                <a:ea typeface="Lexend Black"/>
                <a:cs typeface="Arial Black" panose="020B0604020202020204" pitchFamily="34" charset="0"/>
                <a:sym typeface="Lexend"/>
              </a:rPr>
              <a:t>Local Organization Scholarships </a:t>
            </a:r>
            <a:r>
              <a:rPr lang="en-US" sz="2400" dirty="0">
                <a:solidFill>
                  <a:schemeClr val="dk1"/>
                </a:solidFill>
                <a:latin typeface="Avenir Medium" panose="02000503020000020003" pitchFamily="2" charset="0"/>
                <a:ea typeface="Lexend Black"/>
                <a:cs typeface="Arial Black" panose="020B0604020202020204" pitchFamily="34" charset="0"/>
                <a:sym typeface="Lexend"/>
              </a:rPr>
              <a:t>– Rotary Club, Hops in Humboldt, Humboldt Builder’s Exchange…and more!</a:t>
            </a:r>
          </a:p>
          <a:p>
            <a:pPr marL="365760" marR="203200" lvl="0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C45"/>
              </a:buClr>
              <a:buSzPts val="2400"/>
              <a:buFont typeface="Lexend"/>
              <a:buChar char="●"/>
            </a:pPr>
            <a:r>
              <a:rPr lang="en-US" sz="2400" b="1" dirty="0" err="1">
                <a:solidFill>
                  <a:schemeClr val="dk1"/>
                </a:solidFill>
                <a:latin typeface="Avenir Black" panose="02000503020000020003" pitchFamily="2" charset="0"/>
                <a:sym typeface="Lexend"/>
              </a:rPr>
              <a:t>CalKids</a:t>
            </a:r>
            <a:r>
              <a:rPr lang="en-US" sz="2400" b="1" dirty="0">
                <a:solidFill>
                  <a:schemeClr val="dk1"/>
                </a:solidFill>
                <a:latin typeface="Avenir Black" panose="02000503020000020003" pitchFamily="2" charset="0"/>
                <a:sym typeface="Lexend"/>
              </a:rPr>
              <a:t> – </a:t>
            </a:r>
            <a:r>
              <a:rPr lang="en-US" sz="2400" dirty="0">
                <a:solidFill>
                  <a:schemeClr val="dk1"/>
                </a:solidFill>
                <a:latin typeface="Avenir Medium" panose="02000503020000020003" pitchFamily="2" charset="0"/>
                <a:sym typeface="Lexend"/>
              </a:rPr>
              <a:t>Eligible students may qualify for up to $1500, more information at calkids.org </a:t>
            </a:r>
          </a:p>
          <a:p>
            <a:pPr marL="365760" marR="203200" lvl="0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C45"/>
              </a:buClr>
              <a:buSzPts val="2400"/>
              <a:buFont typeface="Lexend"/>
              <a:buChar char="●"/>
            </a:pPr>
            <a:endParaRPr lang="en-US" sz="2400" dirty="0">
              <a:solidFill>
                <a:schemeClr val="dk1"/>
              </a:solidFill>
              <a:latin typeface="Avenir Medium" panose="02000503020000020003" pitchFamily="2" charset="0"/>
              <a:sym typeface="Lexend"/>
            </a:endParaRPr>
          </a:p>
        </p:txBody>
      </p:sp>
      <p:sp>
        <p:nvSpPr>
          <p:cNvPr id="31" name="Google Shape;31;p9"/>
          <p:cNvSpPr/>
          <p:nvPr/>
        </p:nvSpPr>
        <p:spPr>
          <a:xfrm>
            <a:off x="810941" y="850603"/>
            <a:ext cx="306900" cy="453600"/>
          </a:xfrm>
          <a:prstGeom prst="chevron">
            <a:avLst>
              <a:gd name="adj" fmla="val 5041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2A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9"/>
          <p:cNvSpPr txBox="1"/>
          <p:nvPr/>
        </p:nvSpPr>
        <p:spPr>
          <a:xfrm>
            <a:off x="1215320" y="623350"/>
            <a:ext cx="10870183" cy="9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lang="en-US" sz="4300" b="1" u="none" strike="noStrike" cap="none" dirty="0">
                <a:solidFill>
                  <a:schemeClr val="dk1"/>
                </a:solidFill>
                <a:latin typeface="Arial Black" panose="020B0604020202020204" pitchFamily="34" charset="0"/>
                <a:ea typeface="Montserrat Black"/>
                <a:cs typeface="Arial Black" panose="020B0604020202020204" pitchFamily="34" charset="0"/>
                <a:sym typeface="Montserrat Black"/>
              </a:rPr>
              <a:t>Scholarships &amp; Outside Resources</a:t>
            </a:r>
            <a:endParaRPr sz="4300" b="1" u="none" strike="noStrike" cap="none" dirty="0">
              <a:solidFill>
                <a:schemeClr val="dk1"/>
              </a:solidFill>
              <a:latin typeface="Arial Black" panose="020B0604020202020204" pitchFamily="34" charset="0"/>
              <a:ea typeface="Montserrat Black"/>
              <a:cs typeface="Arial Black" panose="020B0604020202020204" pitchFamily="34" charset="0"/>
              <a:sym typeface="Montserrat Black"/>
            </a:endParaRPr>
          </a:p>
        </p:txBody>
      </p:sp>
    </p:spTree>
    <p:extLst>
      <p:ext uri="{BB962C8B-B14F-4D97-AF65-F5344CB8AC3E}">
        <p14:creationId xmlns:p14="http://schemas.microsoft.com/office/powerpoint/2010/main" val="32539381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body" idx="1"/>
          </p:nvPr>
        </p:nvSpPr>
        <p:spPr>
          <a:xfrm>
            <a:off x="1215319" y="1531450"/>
            <a:ext cx="9874711" cy="509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marR="203200" indent="-289560">
              <a:lnSpc>
                <a:spcPct val="100000"/>
              </a:lnSpc>
              <a:spcBef>
                <a:spcPts val="0"/>
              </a:spcBef>
              <a:buClr>
                <a:srgbClr val="004C45"/>
              </a:buClr>
              <a:buSzPts val="2400"/>
              <a:buFont typeface="Lexend"/>
              <a:buChar char="●"/>
            </a:pPr>
            <a:r>
              <a:rPr lang="en-US" sz="2400" b="1" dirty="0">
                <a:solidFill>
                  <a:schemeClr val="dk1"/>
                </a:solidFill>
                <a:latin typeface="Avenir Medium" panose="02000503020000020003" pitchFamily="2" charset="0"/>
                <a:ea typeface="Lexend Medium"/>
                <a:cs typeface="Lexend Medium"/>
                <a:sym typeface="Lexend"/>
              </a:rPr>
              <a:t>College of the Redwoods Scholarships </a:t>
            </a:r>
            <a:r>
              <a:rPr lang="en-US" sz="2400" dirty="0">
                <a:solidFill>
                  <a:schemeClr val="dk1"/>
                </a:solidFill>
                <a:latin typeface="Avenir Medium" panose="02000503020000020003" pitchFamily="2" charset="0"/>
                <a:ea typeface="Lexend Medium"/>
                <a:cs typeface="Lexend Medium"/>
                <a:sym typeface="Lexend"/>
              </a:rPr>
              <a:t>– Offers a universal scholarship application for all CR Scholarship opportunities. Available for Fall and spring terms!</a:t>
            </a:r>
          </a:p>
          <a:p>
            <a:pPr marL="365760" marR="203200" indent="-289560">
              <a:lnSpc>
                <a:spcPct val="100000"/>
              </a:lnSpc>
              <a:spcBef>
                <a:spcPts val="0"/>
              </a:spcBef>
              <a:buClr>
                <a:srgbClr val="004C45"/>
              </a:buClr>
              <a:buSzPts val="2400"/>
              <a:buFont typeface="Lexend"/>
              <a:buChar char="●"/>
            </a:pPr>
            <a:r>
              <a:rPr lang="en-US" sz="2400" b="1" dirty="0">
                <a:solidFill>
                  <a:schemeClr val="dk1"/>
                </a:solidFill>
                <a:latin typeface="Avenir Medium" panose="02000503020000020003" pitchFamily="2" charset="0"/>
                <a:ea typeface="Lexend Medium"/>
                <a:cs typeface="Lexend Medium"/>
                <a:sym typeface="Lexend"/>
              </a:rPr>
              <a:t>California College Promise Grant – </a:t>
            </a:r>
            <a:r>
              <a:rPr lang="en-US" sz="2400" dirty="0">
                <a:solidFill>
                  <a:schemeClr val="dk1"/>
                </a:solidFill>
                <a:latin typeface="Avenir Medium" panose="02000503020000020003" pitchFamily="2" charset="0"/>
                <a:ea typeface="Lexend Medium"/>
                <a:cs typeface="Lexend Medium"/>
                <a:sym typeface="Lexend"/>
              </a:rPr>
              <a:t>Enrollment fees are waived for eligible California residents. Complete the financial aid application and attending a California community college.</a:t>
            </a:r>
          </a:p>
          <a:p>
            <a:pPr marL="365760" marR="203200" indent="-289560">
              <a:lnSpc>
                <a:spcPct val="100000"/>
              </a:lnSpc>
              <a:spcBef>
                <a:spcPts val="0"/>
              </a:spcBef>
              <a:buClr>
                <a:srgbClr val="004C45"/>
              </a:buClr>
              <a:buSzPts val="2400"/>
              <a:buFont typeface="Lexend"/>
              <a:buChar char="●"/>
            </a:pPr>
            <a:r>
              <a:rPr lang="en-US" sz="2400" b="1" dirty="0">
                <a:solidFill>
                  <a:schemeClr val="dk1"/>
                </a:solidFill>
                <a:latin typeface="Avenir Black" panose="02000503020000020003" pitchFamily="2" charset="0"/>
                <a:ea typeface="Lexend ExtraBold"/>
                <a:cs typeface="Arial Black" panose="020B0604020202020204" pitchFamily="34" charset="0"/>
                <a:sym typeface="Lexend ExtraBold"/>
              </a:rPr>
              <a:t>Cal Soap Scholarship – </a:t>
            </a:r>
            <a:r>
              <a:rPr lang="en-US" sz="2400" dirty="0">
                <a:solidFill>
                  <a:schemeClr val="dk1"/>
                </a:solidFill>
                <a:latin typeface="Avenir Black" panose="02000503020000020003" pitchFamily="2" charset="0"/>
                <a:ea typeface="Lexend ExtraBold"/>
                <a:cs typeface="Arial Black" panose="020B0604020202020204" pitchFamily="34" charset="0"/>
                <a:sym typeface="Lexend ExtraBold"/>
              </a:rPr>
              <a:t>Six $1000 scholarships available to students from a Cal-SOAP served school. Complete the financial aid application by March 3</a:t>
            </a:r>
            <a:r>
              <a:rPr lang="en-US" sz="2400" baseline="30000" dirty="0">
                <a:solidFill>
                  <a:schemeClr val="dk1"/>
                </a:solidFill>
                <a:latin typeface="Avenir Black" panose="02000503020000020003" pitchFamily="2" charset="0"/>
                <a:ea typeface="Lexend ExtraBold"/>
                <a:cs typeface="Arial Black" panose="020B0604020202020204" pitchFamily="34" charset="0"/>
                <a:sym typeface="Lexend ExtraBold"/>
              </a:rPr>
              <a:t>rd</a:t>
            </a:r>
            <a:r>
              <a:rPr lang="en-US" sz="2400" dirty="0">
                <a:solidFill>
                  <a:schemeClr val="dk1"/>
                </a:solidFill>
                <a:latin typeface="Avenir Black" panose="02000503020000020003" pitchFamily="2" charset="0"/>
                <a:ea typeface="Lexend ExtraBold"/>
                <a:cs typeface="Arial Black" panose="020B0604020202020204" pitchFamily="34" charset="0"/>
                <a:sym typeface="Lexend ExtraBold"/>
              </a:rPr>
              <a:t> and meet with a Success Coach at least twice!</a:t>
            </a:r>
            <a:endParaRPr lang="en-US" sz="2400" b="1" dirty="0">
              <a:solidFill>
                <a:schemeClr val="dk1"/>
              </a:solidFill>
              <a:latin typeface="Avenir Black" panose="02000503020000020003" pitchFamily="2" charset="0"/>
              <a:ea typeface="Lexend ExtraBold"/>
              <a:cs typeface="Arial Black" panose="020B0604020202020204" pitchFamily="34" charset="0"/>
              <a:sym typeface="Lexend ExtraBold"/>
            </a:endParaRPr>
          </a:p>
          <a:p>
            <a:pPr marL="365760" marR="203200" indent="-289560">
              <a:lnSpc>
                <a:spcPct val="100000"/>
              </a:lnSpc>
              <a:spcBef>
                <a:spcPts val="0"/>
              </a:spcBef>
              <a:buClr>
                <a:srgbClr val="004C45"/>
              </a:buClr>
              <a:buSzPts val="2400"/>
              <a:buFont typeface="Lexend"/>
              <a:buChar char="●"/>
            </a:pPr>
            <a:r>
              <a:rPr lang="en-US" sz="2400" b="1" dirty="0">
                <a:solidFill>
                  <a:schemeClr val="dk1"/>
                </a:solidFill>
                <a:latin typeface="Avenir Black" panose="02000503020000020003" pitchFamily="2" charset="0"/>
                <a:ea typeface="Lexend Medium"/>
                <a:cs typeface="Lexend Medium"/>
                <a:sym typeface="Lexend ExtraBold"/>
              </a:rPr>
              <a:t>Major Companies &amp; Foundations – </a:t>
            </a:r>
            <a:r>
              <a:rPr lang="en-US" sz="2400" dirty="0">
                <a:solidFill>
                  <a:schemeClr val="dk1"/>
                </a:solidFill>
                <a:latin typeface="Avenir Black" panose="02000503020000020003" pitchFamily="2" charset="0"/>
                <a:ea typeface="Lexend Medium"/>
                <a:cs typeface="Lexend Medium"/>
                <a:sym typeface="Lexend ExtraBold"/>
              </a:rPr>
              <a:t>PG&amp;E, Ronald Reagan Presidential Foundation, the Edison Scholars Program, Built Ford Tough Scholarship…and more!</a:t>
            </a:r>
            <a:endParaRPr lang="en-US" sz="2400" dirty="0">
              <a:solidFill>
                <a:schemeClr val="dk1"/>
              </a:solidFill>
              <a:latin typeface="Avenir Medium" panose="02000503020000020003" pitchFamily="2" charset="0"/>
              <a:ea typeface="Lexend Medium"/>
              <a:cs typeface="Lexend Medium"/>
              <a:sym typeface="Lexend"/>
            </a:endParaRPr>
          </a:p>
          <a:p>
            <a:pPr marL="365760" marR="203200" lvl="0" indent="-2895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45"/>
              </a:buClr>
              <a:buSzPts val="2400"/>
              <a:buFont typeface="Lexend"/>
              <a:buChar char="●"/>
            </a:pPr>
            <a:endParaRPr lang="en-US" sz="2400" dirty="0">
              <a:solidFill>
                <a:schemeClr val="dk1"/>
              </a:solidFill>
              <a:latin typeface="Avenir Black" panose="02000503020000020003" pitchFamily="2" charset="0"/>
              <a:ea typeface="Lexend Black"/>
              <a:cs typeface="Arial Black" panose="020B0604020202020204" pitchFamily="34" charset="0"/>
              <a:sym typeface="Lexend"/>
            </a:endParaRPr>
          </a:p>
          <a:p>
            <a:pPr marL="365760" marR="203200" lvl="0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C45"/>
              </a:buClr>
              <a:buSzPts val="2400"/>
              <a:buFont typeface="Lexend"/>
              <a:buChar char="●"/>
            </a:pPr>
            <a:endParaRPr sz="2400" dirty="0">
              <a:solidFill>
                <a:schemeClr val="dk1"/>
              </a:solidFill>
              <a:latin typeface="Avenir Black" panose="02000503020000020003" pitchFamily="2" charset="0"/>
              <a:sym typeface="Lexend"/>
            </a:endParaRPr>
          </a:p>
        </p:txBody>
      </p:sp>
      <p:sp>
        <p:nvSpPr>
          <p:cNvPr id="31" name="Google Shape;31;p9"/>
          <p:cNvSpPr/>
          <p:nvPr/>
        </p:nvSpPr>
        <p:spPr>
          <a:xfrm>
            <a:off x="810941" y="850603"/>
            <a:ext cx="306900" cy="453600"/>
          </a:xfrm>
          <a:prstGeom prst="chevron">
            <a:avLst>
              <a:gd name="adj" fmla="val 5041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2A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9"/>
          <p:cNvSpPr txBox="1"/>
          <p:nvPr/>
        </p:nvSpPr>
        <p:spPr>
          <a:xfrm>
            <a:off x="1215320" y="623350"/>
            <a:ext cx="10870183" cy="9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lang="en-US" sz="4300" b="1" u="none" strike="noStrike" cap="none" dirty="0">
                <a:solidFill>
                  <a:schemeClr val="dk1"/>
                </a:solidFill>
                <a:latin typeface="Arial Black" panose="020B0604020202020204" pitchFamily="34" charset="0"/>
                <a:ea typeface="Montserrat Black"/>
                <a:cs typeface="Arial Black" panose="020B0604020202020204" pitchFamily="34" charset="0"/>
                <a:sym typeface="Montserrat Black"/>
              </a:rPr>
              <a:t>Scholarships &amp; Outside Resources</a:t>
            </a:r>
            <a:endParaRPr sz="4300" b="1" u="none" strike="noStrike" cap="none" dirty="0">
              <a:solidFill>
                <a:schemeClr val="dk1"/>
              </a:solidFill>
              <a:latin typeface="Arial Black" panose="020B0604020202020204" pitchFamily="34" charset="0"/>
              <a:ea typeface="Montserrat Black"/>
              <a:cs typeface="Arial Black" panose="020B0604020202020204" pitchFamily="34" charset="0"/>
              <a:sym typeface="Montserrat Black"/>
            </a:endParaRPr>
          </a:p>
        </p:txBody>
      </p:sp>
    </p:spTree>
    <p:extLst>
      <p:ext uri="{BB962C8B-B14F-4D97-AF65-F5344CB8AC3E}">
        <p14:creationId xmlns:p14="http://schemas.microsoft.com/office/powerpoint/2010/main" val="41264285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body" idx="1"/>
          </p:nvPr>
        </p:nvSpPr>
        <p:spPr>
          <a:xfrm>
            <a:off x="1215320" y="1531450"/>
            <a:ext cx="9437986" cy="43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marR="203200" lvl="0" indent="-2895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45"/>
              </a:buClr>
              <a:buSzPts val="2400"/>
              <a:buFont typeface="Lexend"/>
              <a:buChar char="●"/>
            </a:pPr>
            <a:r>
              <a:rPr lang="en-US" sz="2400" b="1" dirty="0">
                <a:solidFill>
                  <a:schemeClr val="dk1"/>
                </a:solidFill>
                <a:latin typeface="Avenir Black" panose="02000503020000020003" pitchFamily="2" charset="0"/>
                <a:ea typeface="Lexend ExtraBold"/>
                <a:cs typeface="Arial Black" panose="020B0604020202020204" pitchFamily="34" charset="0"/>
                <a:sym typeface="Lexend ExtraBold"/>
              </a:rPr>
              <a:t>College Board – </a:t>
            </a:r>
            <a:r>
              <a:rPr lang="en-US" sz="2400" dirty="0" err="1">
                <a:solidFill>
                  <a:schemeClr val="dk1"/>
                </a:solidFill>
                <a:latin typeface="Avenir Black" panose="02000503020000020003" pitchFamily="2" charset="0"/>
                <a:ea typeface="Lexend ExtraBold"/>
                <a:cs typeface="Arial Black" panose="020B0604020202020204" pitchFamily="34" charset="0"/>
                <a:sym typeface="Lexend ExtraBold"/>
              </a:rPr>
              <a:t>BigFuture</a:t>
            </a:r>
            <a:r>
              <a:rPr lang="en-US" sz="2400" dirty="0">
                <a:solidFill>
                  <a:schemeClr val="dk1"/>
                </a:solidFill>
                <a:latin typeface="Avenir Black" panose="02000503020000020003" pitchFamily="2" charset="0"/>
                <a:ea typeface="Lexend ExtraBold"/>
                <a:cs typeface="Arial Black" panose="020B0604020202020204" pitchFamily="34" charset="0"/>
                <a:sym typeface="Lexend ExtraBold"/>
              </a:rPr>
              <a:t> search engine and Scholarship Match provide reputable national searches, plus lots of educational materials.</a:t>
            </a:r>
            <a:endParaRPr lang="en-US" sz="2400" dirty="0">
              <a:solidFill>
                <a:schemeClr val="dk1"/>
              </a:solidFill>
              <a:latin typeface="Avenir Black" panose="02000503020000020003" pitchFamily="2" charset="0"/>
              <a:ea typeface="Lexend Black"/>
              <a:cs typeface="Arial Black" panose="020B0604020202020204" pitchFamily="34" charset="0"/>
              <a:sym typeface="Lexend"/>
            </a:endParaRPr>
          </a:p>
          <a:p>
            <a:pPr marL="365760" marR="203200" lvl="0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C45"/>
              </a:buClr>
              <a:buSzPts val="2400"/>
              <a:buFont typeface="Lexend"/>
              <a:buChar char="●"/>
            </a:pPr>
            <a:r>
              <a:rPr lang="en-US" sz="2400" b="1" dirty="0">
                <a:solidFill>
                  <a:schemeClr val="dk1"/>
                </a:solidFill>
                <a:latin typeface="Avenir Black" panose="02000503020000020003" pitchFamily="2" charset="0"/>
                <a:ea typeface="Lexend Black"/>
                <a:cs typeface="Arial Black" panose="020B0604020202020204" pitchFamily="34" charset="0"/>
                <a:sym typeface="Lexend"/>
              </a:rPr>
              <a:t>The Part-Time Job – </a:t>
            </a:r>
            <a:r>
              <a:rPr lang="en-US" sz="2400" dirty="0">
                <a:solidFill>
                  <a:schemeClr val="dk1"/>
                </a:solidFill>
                <a:latin typeface="Avenir Black" panose="02000503020000020003" pitchFamily="2" charset="0"/>
                <a:ea typeface="Lexend Black"/>
                <a:cs typeface="Arial Black" panose="020B0604020202020204" pitchFamily="34" charset="0"/>
                <a:sym typeface="Lexend"/>
              </a:rPr>
              <a:t>Working as a student assistant, many college job portals also post local community jobs, work-study and non-work-study should apply the spring/summer before school starts.</a:t>
            </a:r>
          </a:p>
          <a:p>
            <a:pPr marL="365760" marR="203200" lvl="0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C45"/>
              </a:buClr>
              <a:buSzPts val="2400"/>
              <a:buFont typeface="Lexend"/>
              <a:buChar char="●"/>
            </a:pPr>
            <a:r>
              <a:rPr lang="en-US" sz="2400" b="1" dirty="0">
                <a:solidFill>
                  <a:schemeClr val="dk1"/>
                </a:solidFill>
                <a:latin typeface="Avenir Black" panose="02000503020000020003" pitchFamily="2" charset="0"/>
                <a:ea typeface="Lexend Medium"/>
                <a:cs typeface="Lexend Medium"/>
                <a:sym typeface="Lexend"/>
              </a:rPr>
              <a:t>Payment Plans – </a:t>
            </a:r>
            <a:r>
              <a:rPr lang="en-US" sz="2400" dirty="0">
                <a:solidFill>
                  <a:schemeClr val="dk1"/>
                </a:solidFill>
                <a:latin typeface="Avenir Black" panose="02000503020000020003" pitchFamily="2" charset="0"/>
                <a:ea typeface="Lexend Medium"/>
                <a:cs typeface="Lexend Medium"/>
                <a:sym typeface="Lexend"/>
              </a:rPr>
              <a:t>Tuition and on-campus housing can be placed into payment plans, allowing families to make monthly payments throughout the term.</a:t>
            </a:r>
            <a:endParaRPr lang="en-US" sz="2400" dirty="0">
              <a:solidFill>
                <a:schemeClr val="dk1"/>
              </a:solidFill>
              <a:latin typeface="Avenir Medium" panose="02000503020000020003" pitchFamily="2" charset="0"/>
              <a:ea typeface="Lexend Medium"/>
              <a:cs typeface="Lexend Medium"/>
              <a:sym typeface="Lexend"/>
            </a:endParaRPr>
          </a:p>
          <a:p>
            <a:pPr marL="365760" marR="203200" lvl="0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C45"/>
              </a:buClr>
              <a:buSzPts val="2400"/>
              <a:buFont typeface="Lexend"/>
              <a:buChar char="●"/>
            </a:pPr>
            <a:r>
              <a:rPr lang="en-US" sz="2400" b="1" dirty="0">
                <a:solidFill>
                  <a:schemeClr val="dk1"/>
                </a:solidFill>
                <a:latin typeface="Avenir Black" panose="02000503020000020003" pitchFamily="2" charset="0"/>
                <a:sym typeface="Lexend"/>
              </a:rPr>
              <a:t>Private Loans </a:t>
            </a:r>
            <a:r>
              <a:rPr lang="en-US" dirty="0">
                <a:latin typeface="Avenir Medium" panose="02000503020000020003" pitchFamily="2" charset="0"/>
                <a:ea typeface="Lexend Medium"/>
                <a:cs typeface="Lexend Medium"/>
                <a:sym typeface="Lexend"/>
              </a:rPr>
              <a:t>– </a:t>
            </a:r>
            <a:r>
              <a:rPr lang="en-US" sz="2400" dirty="0">
                <a:solidFill>
                  <a:schemeClr val="dk1"/>
                </a:solidFill>
                <a:latin typeface="Avenir Black" panose="02000503020000020003" pitchFamily="2" charset="0"/>
                <a:sym typeface="Lexend"/>
              </a:rPr>
              <a:t>Most schools will coordinate private loans. This really should be a last resort but is a viable option for many students. </a:t>
            </a:r>
            <a:endParaRPr sz="2400" dirty="0">
              <a:solidFill>
                <a:schemeClr val="dk1"/>
              </a:solidFill>
              <a:latin typeface="Avenir Black" panose="02000503020000020003" pitchFamily="2" charset="0"/>
              <a:sym typeface="Lexend"/>
            </a:endParaRPr>
          </a:p>
        </p:txBody>
      </p:sp>
      <p:sp>
        <p:nvSpPr>
          <p:cNvPr id="31" name="Google Shape;31;p9"/>
          <p:cNvSpPr/>
          <p:nvPr/>
        </p:nvSpPr>
        <p:spPr>
          <a:xfrm>
            <a:off x="810941" y="850603"/>
            <a:ext cx="306900" cy="453600"/>
          </a:xfrm>
          <a:prstGeom prst="chevron">
            <a:avLst>
              <a:gd name="adj" fmla="val 5041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2A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9"/>
          <p:cNvSpPr txBox="1"/>
          <p:nvPr/>
        </p:nvSpPr>
        <p:spPr>
          <a:xfrm>
            <a:off x="1215320" y="623350"/>
            <a:ext cx="10870183" cy="9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lang="en-US" sz="4300" b="1" u="none" strike="noStrike" cap="none" dirty="0">
                <a:solidFill>
                  <a:schemeClr val="dk1"/>
                </a:solidFill>
                <a:latin typeface="Arial Black" panose="020B0604020202020204" pitchFamily="34" charset="0"/>
                <a:ea typeface="Montserrat Black"/>
                <a:cs typeface="Arial Black" panose="020B0604020202020204" pitchFamily="34" charset="0"/>
                <a:sym typeface="Montserrat Black"/>
              </a:rPr>
              <a:t>Scholarships &amp; Outside Resources</a:t>
            </a:r>
            <a:endParaRPr sz="4300" b="1" u="none" strike="noStrike" cap="none" dirty="0">
              <a:solidFill>
                <a:schemeClr val="dk1"/>
              </a:solidFill>
              <a:latin typeface="Arial Black" panose="020B0604020202020204" pitchFamily="34" charset="0"/>
              <a:ea typeface="Montserrat Black"/>
              <a:cs typeface="Arial Black" panose="020B0604020202020204" pitchFamily="34" charset="0"/>
              <a:sym typeface="Montserrat Black"/>
            </a:endParaRPr>
          </a:p>
        </p:txBody>
      </p:sp>
    </p:spTree>
    <p:extLst>
      <p:ext uri="{BB962C8B-B14F-4D97-AF65-F5344CB8AC3E}">
        <p14:creationId xmlns:p14="http://schemas.microsoft.com/office/powerpoint/2010/main" val="15714787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78C9D96FC6AD4F92D8ED36866DEF06" ma:contentTypeVersion="18" ma:contentTypeDescription="Create a new document." ma:contentTypeScope="" ma:versionID="4b677e7aaefa58d4d858036bbe9b246a">
  <xsd:schema xmlns:xsd="http://www.w3.org/2001/XMLSchema" xmlns:xs="http://www.w3.org/2001/XMLSchema" xmlns:p="http://schemas.microsoft.com/office/2006/metadata/properties" xmlns:ns2="9c56c50b-0f06-421c-a420-ed7f47296596" xmlns:ns3="1a248b1f-68df-4ac8-aa5b-a9f278101f7c" targetNamespace="http://schemas.microsoft.com/office/2006/metadata/properties" ma:root="true" ma:fieldsID="6dfa53dec44b5736329e6d7bb2d6916a" ns2:_="" ns3:_="">
    <xsd:import namespace="9c56c50b-0f06-421c-a420-ed7f47296596"/>
    <xsd:import namespace="1a248b1f-68df-4ac8-aa5b-a9f278101f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56c50b-0f06-421c-a420-ed7f472965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643f831d-7cba-4ecf-bc31-ee415ec9122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248b1f-68df-4ac8-aa5b-a9f278101f7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22c848b1-46fc-4e21-8485-77471e3adf56}" ma:internalName="TaxCatchAll" ma:showField="CatchAllData" ma:web="1a248b1f-68df-4ac8-aa5b-a9f278101f7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a248b1f-68df-4ac8-aa5b-a9f278101f7c" xsi:nil="true"/>
    <lcf76f155ced4ddcb4097134ff3c332f xmlns="9c56c50b-0f06-421c-a420-ed7f47296596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40AF930-362E-4E5D-9203-30FE5C2B53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56c50b-0f06-421c-a420-ed7f47296596"/>
    <ds:schemaRef ds:uri="1a248b1f-68df-4ac8-aa5b-a9f278101f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61E8B28-EC65-4ED4-8642-D0EA73AD6411}">
  <ds:schemaRefs>
    <ds:schemaRef ds:uri="http://schemas.microsoft.com/office/2006/metadata/properties"/>
    <ds:schemaRef ds:uri="http://schemas.microsoft.com/office/infopath/2007/PartnerControls"/>
    <ds:schemaRef ds:uri="cd8c5d44-0275-4162-975e-180e0c0b6779"/>
    <ds:schemaRef ds:uri="eaa3a826-aaba-43eb-8400-27e4eaedb6a8"/>
    <ds:schemaRef ds:uri="1a248b1f-68df-4ac8-aa5b-a9f278101f7c"/>
    <ds:schemaRef ds:uri="9c56c50b-0f06-421c-a420-ed7f47296596"/>
  </ds:schemaRefs>
</ds:datastoreItem>
</file>

<file path=customXml/itemProps3.xml><?xml version="1.0" encoding="utf-8"?>
<ds:datastoreItem xmlns:ds="http://schemas.openxmlformats.org/officeDocument/2006/customXml" ds:itemID="{45F3284F-9E80-4967-B952-6D3600E380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</TotalTime>
  <Words>627</Words>
  <Application>Microsoft Office PowerPoint</Application>
  <PresentationFormat>Widescreen</PresentationFormat>
  <Paragraphs>49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Aptos</vt:lpstr>
      <vt:lpstr>Aptos Display</vt:lpstr>
      <vt:lpstr>Arial</vt:lpstr>
      <vt:lpstr>Arial Black</vt:lpstr>
      <vt:lpstr>Avenir Black</vt:lpstr>
      <vt:lpstr>Avenir Medium</vt:lpstr>
      <vt:lpstr>Calibri</vt:lpstr>
      <vt:lpstr>Lexend</vt:lpstr>
      <vt:lpstr>Lexend SemiBold</vt:lpstr>
      <vt:lpstr>Office Theme</vt:lpstr>
      <vt:lpstr>Humboldt Area Foundation + Wild Rivers Community Foundation</vt:lpstr>
      <vt:lpstr>What is Scholarship Finder?</vt:lpstr>
      <vt:lpstr>So, what does that mean?</vt:lpstr>
      <vt:lpstr>Our Scholarship Opportunities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Humboldt Area Foundation + Wild Rivers Community Foundation</dc:title>
  <dc:creator>Sydney Morrone</dc:creator>
  <cp:lastModifiedBy>Morgan L McBroom</cp:lastModifiedBy>
  <cp:revision>7</cp:revision>
  <dcterms:modified xsi:type="dcterms:W3CDTF">2024-09-20T20:40:34Z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0x010100B6DD4F642D930549A1A81D5802C9D622</vt:lpwstr>
  </property>
  <property fmtid="{D5CDD505-2E9C-101B-9397-08002B2CF9AE}" pid="3" name="Order">
    <vt:r8>3000</vt:r8>
  </property>
  <property fmtid="{D5CDD505-2E9C-101B-9397-08002B2CF9AE}" pid="4" name="MediaServiceImageTags">
    <vt:lpwstr/>
  </property>
</Properties>
</file>