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2AF5-423E-49D7-ACE7-5F3950859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D21C3-1450-4776-A08D-680B54F67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ACA2F-904C-466C-8F69-5FD298D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71498-E26C-4543-9A82-70AA8B0A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BB2D2-58A9-4B88-95BB-24DC4A48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3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29EA-E2CF-4D86-AC21-0E547059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D45F4-572A-4C41-8114-C6FAD63C5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E0071-4D23-4F75-8B01-6D95F361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35CB5-CB17-481F-9806-A38217F1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902C7-2F84-44F1-8D07-080C4716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7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4D84F-5264-4EB5-8997-1580F7A98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A6010-9866-4AB8-9155-B7DAB5EF9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1A227-DC08-477E-926D-650F4FD7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4B9D-82AA-488A-BE97-67932E67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9851A-15A6-408F-B94D-ACACA8E3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3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8459-8AE8-4032-ADC3-0E8456B4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12998-EE08-43B1-8E9C-C88025AFB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B089E-BA93-46D1-A37E-DDB4131E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25B0A-D399-4376-A3DB-786BEFFD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8867-7B2C-4EA2-928D-392FF1FF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4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2548-A90B-4753-8D3E-63CC2998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4E151-51BC-473E-958F-58CDAA500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6AAD3-E5FE-440B-A219-487CA168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1A604-F7B7-4B08-9FB7-844323FD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3E548-C48D-44FF-872F-E1898FE8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94204-09A6-4FBF-974E-BD7DD1DB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B2C5C-811A-4F7D-A468-435EBE6F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FBA84-B5B5-425F-AAD1-53EBFF6F6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F9EAE-6640-41B7-A86F-2DF75604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D6B1D-797A-4607-83CF-2A0797BE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96175-7572-4876-A261-E3987656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85EF-6990-49B7-801A-A0E95028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1D526-0978-4F56-BE0F-08DD00061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599E4-5756-45AC-9EBF-F19378E73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EBACC-666F-4D98-BFB6-42B3E77CD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0937F-B806-4981-BD22-FE5DD7A38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F158C-9CD8-459F-9DDA-D3D6309A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B6C7D-C4FC-4CB1-AEEB-317310F5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49E0-17FB-4783-B669-D3FBE4B4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2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9785-350C-408F-AEBB-E673008A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66568-7617-4654-AECC-1320D324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EDDF2-2AB6-4523-8A45-7CBCF076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14D25-5C9B-4EB2-BAA1-6C133C21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5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6C16E-A334-4558-A26B-A5A6FEF5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0D0-2B9F-446C-B048-8A0B3ADF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061B0-37E9-42E1-8244-30909581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19AC-76A5-405C-A606-D654C0BD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B023-3594-42AA-B1F2-544C1174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2AEB-6ACD-4D98-A48A-4D2B90FBB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36301-ED6E-4844-A1E5-8CDC827C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EE87D-6FE9-4177-BC38-ACC4764C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B295C-E4A5-43ED-89C2-08E0AAEB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C32B-7F49-43F5-BB63-52416CD9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6E6BA-A310-4ADA-B44C-0BC1CD7CA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0FD0D-31C2-4BE7-9E9C-F78D0D1F5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570E0-9142-4142-A6FA-E6BFE515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74D76-9713-4AF3-8657-18D9B147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C38EF-832E-4BB1-BDDE-AF538EAC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BA3F8-0890-420C-954B-11B5DF89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CBEA9-8498-4504-A55C-5F82ECE10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AFC20-3EBA-4785-A9CD-954FD210E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2D8B-5D9C-43AD-ABE8-4233C18DBB4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7D1DC-BC2C-46C5-A613-136F5AE44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1687-A40F-4F42-BE44-797CF7DC5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1AC8-7DE7-491D-9867-98A81749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2F519B-B432-4095-9D15-2628AA20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66" y="566338"/>
            <a:ext cx="10155067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DE43A-3326-4191-A28B-9EA182A0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580627"/>
            <a:ext cx="10069330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0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844E0-C0E7-45F4-BAEB-FDAE9071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585390"/>
            <a:ext cx="10107436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4DABB2-74FE-4749-BCAF-E86E2D7CD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590154"/>
            <a:ext cx="10069330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0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6BC05F-611C-4646-8BEE-E8413841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580627"/>
            <a:ext cx="10088383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4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068594-EA2D-4DB8-8218-E7E148B76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8" y="561575"/>
            <a:ext cx="10059804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A55CF-7387-478B-A952-AC7C8807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19" y="590154"/>
            <a:ext cx="10116962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5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91611-A53E-422C-B4C3-5F13BB18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594917"/>
            <a:ext cx="10050278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5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1B1F5C-1E39-472F-91AF-446812B3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5" y="590154"/>
            <a:ext cx="10097909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6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D1063-51CD-4007-AAC5-359B034A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8" y="580627"/>
            <a:ext cx="10059804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3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EF6603-9054-4670-BB20-4E77D0922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6" y="561575"/>
            <a:ext cx="10126488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8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5F3C6DB5F952478D3428717BAF8A3E" ma:contentTypeVersion="18" ma:contentTypeDescription="Create a new document." ma:contentTypeScope="" ma:versionID="addde9ebeec06b2659a16918d1225005">
  <xsd:schema xmlns:xsd="http://www.w3.org/2001/XMLSchema" xmlns:xs="http://www.w3.org/2001/XMLSchema" xmlns:p="http://schemas.microsoft.com/office/2006/metadata/properties" xmlns:ns3="77784857-32ab-407c-80a9-5d3c365b52a4" xmlns:ns4="baf2299f-17b6-4e69-96a6-563b1cae662d" targetNamespace="http://schemas.microsoft.com/office/2006/metadata/properties" ma:root="true" ma:fieldsID="850aed535ea963a8c11c3dd6f2c3ca03" ns3:_="" ns4:_="">
    <xsd:import namespace="77784857-32ab-407c-80a9-5d3c365b52a4"/>
    <xsd:import namespace="baf2299f-17b6-4e69-96a6-563b1cae66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84857-32ab-407c-80a9-5d3c365b52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2299f-17b6-4e69-96a6-563b1cae6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f2299f-17b6-4e69-96a6-563b1cae662d" xsi:nil="true"/>
  </documentManagement>
</p:properties>
</file>

<file path=customXml/itemProps1.xml><?xml version="1.0" encoding="utf-8"?>
<ds:datastoreItem xmlns:ds="http://schemas.openxmlformats.org/officeDocument/2006/customXml" ds:itemID="{1AD89C8C-9997-45C8-85C8-6391DFB371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784857-32ab-407c-80a9-5d3c365b52a4"/>
    <ds:schemaRef ds:uri="baf2299f-17b6-4e69-96a6-563b1cae6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C8F944-5B17-42EB-BF0C-E008486E71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1DB859-0F97-4823-B1CF-AAFD14F4DCF6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77784857-32ab-407c-80a9-5d3c365b52a4"/>
    <ds:schemaRef ds:uri="http://purl.org/dc/terms/"/>
    <ds:schemaRef ds:uri="http://purl.org/dc/elements/1.1/"/>
    <ds:schemaRef ds:uri="http://schemas.openxmlformats.org/package/2006/metadata/core-properties"/>
    <ds:schemaRef ds:uri="baf2299f-17b6-4e69-96a6-563b1cae66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Jacquelyn Ann Ross</dc:creator>
  <cp:lastModifiedBy>Jacquelyn Ann Ross</cp:lastModifiedBy>
  <cp:revision>1</cp:revision>
  <dcterms:created xsi:type="dcterms:W3CDTF">2024-09-16T23:23:19Z</dcterms:created>
  <dcterms:modified xsi:type="dcterms:W3CDTF">2024-09-16T23:29:19Z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0x010100945F3C6DB5F952478D3428717BAF8A3E</vt:lpwstr>
  </property>
</Properties>
</file>